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sldIdLst>
    <p:sldId id="262" r:id="rId5"/>
    <p:sldId id="261" r:id="rId6"/>
    <p:sldId id="275" r:id="rId7"/>
    <p:sldId id="307" r:id="rId8"/>
    <p:sldId id="260" r:id="rId9"/>
    <p:sldId id="259" r:id="rId10"/>
    <p:sldId id="258" r:id="rId11"/>
    <p:sldId id="268" r:id="rId12"/>
    <p:sldId id="257" r:id="rId13"/>
    <p:sldId id="269" r:id="rId14"/>
    <p:sldId id="256" r:id="rId15"/>
  </p:sldIdLst>
  <p:sldSz cx="12192000" cy="6858000"/>
  <p:notesSz cx="6858000" cy="9144000"/>
  <p:embeddedFontLst>
    <p:embeddedFont>
      <p:font typeface="Assistant" pitchFamily="2" charset="-79"/>
      <p:regular r:id="rId17"/>
      <p:bold r:id="rId18"/>
    </p:embeddedFont>
    <p:embeddedFont>
      <p:font typeface="Nunito"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4A753-09F3-E5B2-DA8E-7F807E97683D}" v="63" dt="2025-03-13T12:34:55.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24"/>
    <p:restoredTop sz="92240"/>
  </p:normalViewPr>
  <p:slideViewPr>
    <p:cSldViewPr snapToGrid="0">
      <p:cViewPr varScale="1">
        <p:scale>
          <a:sx n="135" d="100"/>
          <a:sy n="135" d="100"/>
        </p:scale>
        <p:origin x="184" y="1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ldChg>
      <pc:sldChg chg="addSp delSp modSp mod">
        <pc:chgData name="Sven van der Burg" userId="9c1d2a43-8f43-42c3-a150-992445d6e87f" providerId="ADAL" clId="{32B3BD0E-DD27-934D-84BF-A39D0896E0C0}" dt="2023-07-19T11:45:34.504" v="23" actId="478"/>
        <pc:sldMkLst>
          <pc:docMk/>
          <pc:sldMk cId="2751906270" sldId="260"/>
        </pc:sldMkLst>
      </pc:sldChg>
      <pc:sldChg chg="delSp modSp add del mod">
        <pc:chgData name="Sven van der Burg" userId="9c1d2a43-8f43-42c3-a150-992445d6e87f" providerId="ADAL" clId="{32B3BD0E-DD27-934D-84BF-A39D0896E0C0}" dt="2023-07-19T11:45:09.238" v="15" actId="2696"/>
        <pc:sldMkLst>
          <pc:docMk/>
          <pc:sldMk cId="3070849115" sldId="263"/>
        </pc:sldMkLst>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ldChg>
    </pc:docChg>
  </pc:docChgLst>
  <pc:docChgLst>
    <pc:chgData name="Olga Lyashevska" userId="S::o.lyashevska@esciencecenter.nl::7252fb80-4475-4fcd-a335-8adbf20a5d82" providerId="AD" clId="Web-{77A98B63-A377-3D27-C103-03375ADF7CB3}"/>
    <pc:docChg chg="modSld">
      <pc:chgData name="Olga Lyashevska" userId="S::o.lyashevska@esciencecenter.nl::7252fb80-4475-4fcd-a335-8adbf20a5d82" providerId="AD" clId="Web-{77A98B63-A377-3D27-C103-03375ADF7CB3}" dt="2024-05-28T13:30:56.284" v="2"/>
      <pc:docMkLst>
        <pc:docMk/>
      </pc:docMkLst>
      <pc:sldChg chg="mod modShow">
        <pc:chgData name="Olga Lyashevska" userId="S::o.lyashevska@esciencecenter.nl::7252fb80-4475-4fcd-a335-8adbf20a5d82" providerId="AD" clId="Web-{77A98B63-A377-3D27-C103-03375ADF7CB3}" dt="2024-05-28T13:30:56.284" v="2"/>
        <pc:sldMkLst>
          <pc:docMk/>
          <pc:sldMk cId="2111668611" sldId="259"/>
        </pc:sldMkLst>
      </pc:sldChg>
      <pc:sldChg chg="mod modShow">
        <pc:chgData name="Olga Lyashevska" userId="S::o.lyashevska@esciencecenter.nl::7252fb80-4475-4fcd-a335-8adbf20a5d82" providerId="AD" clId="Web-{77A98B63-A377-3D27-C103-03375ADF7CB3}" dt="2024-05-28T13:30:28.095" v="0"/>
        <pc:sldMkLst>
          <pc:docMk/>
          <pc:sldMk cId="2124577835" sldId="268"/>
        </pc:sldMkLst>
      </pc:sldChg>
    </pc:docChg>
  </pc:docChgLst>
  <pc:docChgLst>
    <pc:chgData name="Sven van der Burg" userId="9c1d2a43-8f43-42c3-a150-992445d6e87f" providerId="ADAL" clId="{FE08E2C9-E6A9-E741-B0A4-3BA85CC4D6D5}"/>
    <pc:docChg chg="delSld">
      <pc:chgData name="Sven van der Burg" userId="9c1d2a43-8f43-42c3-a150-992445d6e87f" providerId="ADAL" clId="{FE08E2C9-E6A9-E741-B0A4-3BA85CC4D6D5}" dt="2025-02-24T08:19:15.508" v="0" actId="2696"/>
      <pc:docMkLst>
        <pc:docMk/>
      </pc:docMkLst>
      <pc:sldChg chg="del">
        <pc:chgData name="Sven van der Burg" userId="9c1d2a43-8f43-42c3-a150-992445d6e87f" providerId="ADAL" clId="{FE08E2C9-E6A9-E741-B0A4-3BA85CC4D6D5}" dt="2025-02-24T08:19:15.508" v="0" actId="2696"/>
        <pc:sldMkLst>
          <pc:docMk/>
          <pc:sldMk cId="1761737027" sldId="265"/>
        </pc:sldMkLst>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ldChg>
      <pc:sldChg chg="modSp mod">
        <pc:chgData name="Sven van der Burg" userId="9c1d2a43-8f43-42c3-a150-992445d6e87f" providerId="ADAL" clId="{E4400773-53ED-7C47-B3A1-0EEE75E51704}" dt="2024-02-26T08:21:56.197" v="37" actId="20577"/>
        <pc:sldMkLst>
          <pc:docMk/>
          <pc:sldMk cId="2111668611" sldId="259"/>
        </pc:sldMkLst>
      </pc:sldChg>
      <pc:sldChg chg="modSp mod">
        <pc:chgData name="Sven van der Burg" userId="9c1d2a43-8f43-42c3-a150-992445d6e87f" providerId="ADAL" clId="{E4400773-53ED-7C47-B3A1-0EEE75E51704}" dt="2024-02-12T12:16:04.151" v="15" actId="1076"/>
        <pc:sldMkLst>
          <pc:docMk/>
          <pc:sldMk cId="2751906270" sldId="260"/>
        </pc:sldMkLst>
      </pc:sldChg>
      <pc:sldChg chg="modSp mod">
        <pc:chgData name="Sven van der Burg" userId="9c1d2a43-8f43-42c3-a150-992445d6e87f" providerId="ADAL" clId="{E4400773-53ED-7C47-B3A1-0EEE75E51704}" dt="2024-02-12T12:14:50.564" v="5" actId="20577"/>
        <pc:sldMkLst>
          <pc:docMk/>
          <pc:sldMk cId="922495996" sldId="261"/>
        </pc:sldMkLst>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ldChg>
    </pc:docChg>
  </pc:docChgLst>
  <pc:docChgLst>
    <pc:chgData name="Jaro Camphuijsen" userId="S::j.camphuijsen@esciencecenter.nl::eb35d3cd-cb57-453f-9bde-d9c9a6088a9a" providerId="AD" clId="Web-{3BB97D0A-9F23-165A-F47C-5AC2BB8CEB0A}"/>
    <pc:docChg chg="modSld">
      <pc:chgData name="Jaro Camphuijsen" userId="S::j.camphuijsen@esciencecenter.nl::eb35d3cd-cb57-453f-9bde-d9c9a6088a9a" providerId="AD" clId="Web-{3BB97D0A-9F23-165A-F47C-5AC2BB8CEB0A}" dt="2024-05-16T07:10:26.639" v="1" actId="20577"/>
      <pc:docMkLst>
        <pc:docMk/>
      </pc:docMkLst>
      <pc:sldChg chg="modSp">
        <pc:chgData name="Jaro Camphuijsen" userId="S::j.camphuijsen@esciencecenter.nl::eb35d3cd-cb57-453f-9bde-d9c9a6088a9a" providerId="AD" clId="Web-{3BB97D0A-9F23-165A-F47C-5AC2BB8CEB0A}" dt="2024-05-16T07:10:26.639" v="1" actId="20577"/>
        <pc:sldMkLst>
          <pc:docMk/>
          <pc:sldMk cId="2373177697" sldId="262"/>
        </pc:sldMkLst>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ldChg>
    </pc:docChg>
  </pc:docChgLst>
  <pc:docChgLst>
    <pc:chgData name="Fenne Riemslagh" userId="S::f.riemslagh@esciencecenter.nl::bd4a341a-f42b-40b9-932e-282c64984ba4" providerId="AD" clId="Web-{9AC04B73-FFE1-CB62-D6D2-6C2DF17D67D6}"/>
    <pc:docChg chg="addSld delSld modSld sldOrd">
      <pc:chgData name="Fenne Riemslagh" userId="S::f.riemslagh@esciencecenter.nl::bd4a341a-f42b-40b9-932e-282c64984ba4" providerId="AD" clId="Web-{9AC04B73-FFE1-CB62-D6D2-6C2DF17D67D6}" dt="2024-05-07T14:02:35.291" v="303" actId="1076"/>
      <pc:docMkLst>
        <pc:docMk/>
      </pc:docMkLst>
      <pc:sldChg chg="add del">
        <pc:chgData name="Fenne Riemslagh" userId="S::f.riemslagh@esciencecenter.nl::bd4a341a-f42b-40b9-932e-282c64984ba4" providerId="AD" clId="Web-{9AC04B73-FFE1-CB62-D6D2-6C2DF17D67D6}" dt="2024-05-07T13:17:33.857" v="1"/>
        <pc:sldMkLst>
          <pc:docMk/>
          <pc:sldMk cId="1310200848" sldId="258"/>
        </pc:sldMkLst>
      </pc:sldChg>
      <pc:sldChg chg="modSp">
        <pc:chgData name="Fenne Riemslagh" userId="S::f.riemslagh@esciencecenter.nl::bd4a341a-f42b-40b9-932e-282c64984ba4" providerId="AD" clId="Web-{9AC04B73-FFE1-CB62-D6D2-6C2DF17D67D6}" dt="2024-05-07T13:21:51.554" v="236" actId="1076"/>
        <pc:sldMkLst>
          <pc:docMk/>
          <pc:sldMk cId="2751906270" sldId="260"/>
        </pc:sldMkLst>
      </pc:sldChg>
      <pc:sldChg chg="ord">
        <pc:chgData name="Fenne Riemslagh" userId="S::f.riemslagh@esciencecenter.nl::bd4a341a-f42b-40b9-932e-282c64984ba4" providerId="AD" clId="Web-{9AC04B73-FFE1-CB62-D6D2-6C2DF17D67D6}" dt="2024-05-07T13:22:08.008" v="237"/>
        <pc:sldMkLst>
          <pc:docMk/>
          <pc:sldMk cId="1761737027" sldId="265"/>
        </pc:sldMkLst>
      </pc:sldChg>
      <pc:sldChg chg="del">
        <pc:chgData name="Fenne Riemslagh" userId="S::f.riemslagh@esciencecenter.nl::bd4a341a-f42b-40b9-932e-282c64984ba4" providerId="AD" clId="Web-{9AC04B73-FFE1-CB62-D6D2-6C2DF17D67D6}" dt="2024-05-07T13:22:34.524" v="238"/>
        <pc:sldMkLst>
          <pc:docMk/>
          <pc:sldMk cId="1938544724" sldId="266"/>
        </pc:sldMkLst>
      </pc:sldChg>
      <pc:sldChg chg="addSp delSp modSp new">
        <pc:chgData name="Fenne Riemslagh" userId="S::f.riemslagh@esciencecenter.nl::bd4a341a-f42b-40b9-932e-282c64984ba4" providerId="AD" clId="Web-{9AC04B73-FFE1-CB62-D6D2-6C2DF17D67D6}" dt="2024-05-07T14:02:35.291" v="303" actId="1076"/>
        <pc:sldMkLst>
          <pc:docMk/>
          <pc:sldMk cId="1774881646" sldId="269"/>
        </pc:sldMkLst>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sldChg>
    </pc:docChg>
  </pc:docChgLst>
  <pc:docChgLst>
    <pc:chgData name="Sven van der Burg" userId="9c1d2a43-8f43-42c3-a150-992445d6e87f" providerId="ADAL" clId="{0AF42F4D-7C08-E842-935F-AC3EB0F7A073}"/>
    <pc:docChg chg="modSld sldOrd">
      <pc:chgData name="Sven van der Burg" userId="9c1d2a43-8f43-42c3-a150-992445d6e87f" providerId="ADAL" clId="{0AF42F4D-7C08-E842-935F-AC3EB0F7A073}" dt="2024-06-13T13:29:03.408" v="2" actId="729"/>
      <pc:docMkLst>
        <pc:docMk/>
      </pc:docMkLst>
      <pc:sldChg chg="ord">
        <pc:chgData name="Sven van der Burg" userId="9c1d2a43-8f43-42c3-a150-992445d6e87f" providerId="ADAL" clId="{0AF42F4D-7C08-E842-935F-AC3EB0F7A073}" dt="2024-06-13T07:21:15.431" v="1" actId="20578"/>
        <pc:sldMkLst>
          <pc:docMk/>
          <pc:sldMk cId="1310200848" sldId="258"/>
        </pc:sldMkLst>
      </pc:sldChg>
      <pc:sldChg chg="ord">
        <pc:chgData name="Sven van der Burg" userId="9c1d2a43-8f43-42c3-a150-992445d6e87f" providerId="ADAL" clId="{0AF42F4D-7C08-E842-935F-AC3EB0F7A073}" dt="2024-06-13T07:20:59.943" v="0" actId="20578"/>
        <pc:sldMkLst>
          <pc:docMk/>
          <pc:sldMk cId="2751906270" sldId="260"/>
        </pc:sldMkLst>
      </pc:sldChg>
      <pc:sldChg chg="mod modShow">
        <pc:chgData name="Sven van der Burg" userId="9c1d2a43-8f43-42c3-a150-992445d6e87f" providerId="ADAL" clId="{0AF42F4D-7C08-E842-935F-AC3EB0F7A073}" dt="2024-06-13T13:29:03.408" v="2" actId="729"/>
        <pc:sldMkLst>
          <pc:docMk/>
          <pc:sldMk cId="2124577835" sldId="268"/>
        </pc:sldMkLst>
      </pc:sldChg>
    </pc:docChg>
  </pc:docChgLst>
  <pc:docChgLst>
    <pc:chgData name="Sven van der Burg" userId="S::s.vanderburg@esciencecenter.nl::9c1d2a43-8f43-42c3-a150-992445d6e87f" providerId="AD" clId="Web-{176CA0F4-7ED6-74DD-9CAD-01849A64FF33}"/>
    <pc:docChg chg="modSld">
      <pc:chgData name="Sven van der Burg" userId="S::s.vanderburg@esciencecenter.nl::9c1d2a43-8f43-42c3-a150-992445d6e87f" providerId="AD" clId="Web-{176CA0F4-7ED6-74DD-9CAD-01849A64FF33}" dt="2024-08-26T10:09:21.263" v="21" actId="20577"/>
      <pc:docMkLst>
        <pc:docMk/>
      </pc:docMkLst>
      <pc:sldChg chg="modSp">
        <pc:chgData name="Sven van der Burg" userId="S::s.vanderburg@esciencecenter.nl::9c1d2a43-8f43-42c3-a150-992445d6e87f" providerId="AD" clId="Web-{176CA0F4-7ED6-74DD-9CAD-01849A64FF33}" dt="2024-08-26T10:08:31.994" v="0" actId="20577"/>
        <pc:sldMkLst>
          <pc:docMk/>
          <pc:sldMk cId="1310200848" sldId="258"/>
        </pc:sldMkLst>
      </pc:sldChg>
      <pc:sldChg chg="modSp">
        <pc:chgData name="Sven van der Burg" userId="S::s.vanderburg@esciencecenter.nl::9c1d2a43-8f43-42c3-a150-992445d6e87f" providerId="AD" clId="Web-{176CA0F4-7ED6-74DD-9CAD-01849A64FF33}" dt="2024-08-26T10:09:21.263" v="21" actId="20577"/>
        <pc:sldMkLst>
          <pc:docMk/>
          <pc:sldMk cId="1761737027" sldId="265"/>
        </pc:sldMkLst>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Fenne Riemslagh" userId="S::f.riemslagh@esciencecenter.nl::bd4a341a-f42b-40b9-932e-282c64984ba4" providerId="AD" clId="Web-{36FE1BBC-D224-BCB0-BCB0-D3B67E045748}"/>
    <pc:docChg chg="modSld">
      <pc:chgData name="Fenne Riemslagh" userId="S::f.riemslagh@esciencecenter.nl::bd4a341a-f42b-40b9-932e-282c64984ba4" providerId="AD" clId="Web-{36FE1BBC-D224-BCB0-BCB0-D3B67E045748}" dt="2024-09-26T09:31:29.357" v="601"/>
      <pc:docMkLst>
        <pc:docMk/>
      </pc:docMkLst>
      <pc:sldChg chg="addSp delSp modSp">
        <pc:chgData name="Fenne Riemslagh" userId="S::f.riemslagh@esciencecenter.nl::bd4a341a-f42b-40b9-932e-282c64984ba4" providerId="AD" clId="Web-{36FE1BBC-D224-BCB0-BCB0-D3B67E045748}" dt="2024-09-26T09:30:44.262" v="600"/>
        <pc:sldMkLst>
          <pc:docMk/>
          <pc:sldMk cId="2751906270" sldId="260"/>
        </pc:sldMkLst>
      </pc:sldChg>
      <pc:sldChg chg="mod modShow">
        <pc:chgData name="Fenne Riemslagh" userId="S::f.riemslagh@esciencecenter.nl::bd4a341a-f42b-40b9-932e-282c64984ba4" providerId="AD" clId="Web-{36FE1BBC-D224-BCB0-BCB0-D3B67E045748}" dt="2024-09-26T09:31:29.357" v="601"/>
        <pc:sldMkLst>
          <pc:docMk/>
          <pc:sldMk cId="1774881646" sldId="269"/>
        </pc:sldMkLst>
      </pc:sldChg>
    </pc:docChg>
  </pc:docChgLst>
  <pc:docChgLst>
    <pc:chgData name="Olga Lyashevska" userId="S::o.lyashevska@esciencecenter.nl::7252fb80-4475-4fcd-a335-8adbf20a5d82" providerId="AD" clId="Web-{B0038AEB-466A-8459-E456-E34C955D2EED}"/>
    <pc:docChg chg="addSld delSld">
      <pc:chgData name="Olga Lyashevska" userId="S::o.lyashevska@esciencecenter.nl::7252fb80-4475-4fcd-a335-8adbf20a5d82" providerId="AD" clId="Web-{B0038AEB-466A-8459-E456-E34C955D2EED}" dt="2025-01-31T13:47:02.386" v="1"/>
      <pc:docMkLst>
        <pc:docMk/>
      </pc:docMkLst>
      <pc:sldChg chg="new del">
        <pc:chgData name="Olga Lyashevska" userId="S::o.lyashevska@esciencecenter.nl::7252fb80-4475-4fcd-a335-8adbf20a5d82" providerId="AD" clId="Web-{B0038AEB-466A-8459-E456-E34C955D2EED}" dt="2025-01-31T13:47:02.386" v="1"/>
        <pc:sldMkLst>
          <pc:docMk/>
          <pc:sldMk cId="3988680803" sldId="270"/>
        </pc:sldMkLst>
      </pc:sldChg>
    </pc:docChg>
  </pc:docChgLst>
  <pc:docChgLst>
    <pc:chgData name="Johan Hidding" userId="S::j.hidding@esciencecenter.nl::508e7410-e456-460f-be54-6bc040c8baec" providerId="AD" clId="Web-{24C1CF43-C374-6376-BA3A-738E2E252D15}"/>
    <pc:docChg chg="modSld">
      <pc:chgData name="Johan Hidding" userId="S::j.hidding@esciencecenter.nl::508e7410-e456-460f-be54-6bc040c8baec" providerId="AD" clId="Web-{24C1CF43-C374-6376-BA3A-738E2E252D15}" dt="2025-02-11T06:57:52.417" v="1"/>
      <pc:docMkLst>
        <pc:docMk/>
      </pc:docMkLst>
      <pc:sldChg chg="mod modShow">
        <pc:chgData name="Johan Hidding" userId="S::j.hidding@esciencecenter.nl::508e7410-e456-460f-be54-6bc040c8baec" providerId="AD" clId="Web-{24C1CF43-C374-6376-BA3A-738E2E252D15}" dt="2025-02-11T06:57:52.417" v="1"/>
        <pc:sldMkLst>
          <pc:docMk/>
          <pc:sldMk cId="2124577835" sldId="268"/>
        </pc:sldMkLst>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ldChg>
    </pc:docChg>
  </pc:docChgLst>
  <pc:docChgLst>
    <pc:chgData name="Fenne Riemslagh" userId="S::f.riemslagh@esciencecenter.nl::bd4a341a-f42b-40b9-932e-282c64984ba4" providerId="AD" clId="Web-{9A0D7999-25E5-2436-AAF2-AC8867CCB746}"/>
    <pc:docChg chg="modSld">
      <pc:chgData name="Fenne Riemslagh" userId="S::f.riemslagh@esciencecenter.nl::bd4a341a-f42b-40b9-932e-282c64984ba4" providerId="AD" clId="Web-{9A0D7999-25E5-2436-AAF2-AC8867CCB746}" dt="2025-01-16T10:17:30.448" v="97"/>
      <pc:docMkLst>
        <pc:docMk/>
      </pc:docMkLst>
      <pc:sldChg chg="modSp">
        <pc:chgData name="Fenne Riemslagh" userId="S::f.riemslagh@esciencecenter.nl::bd4a341a-f42b-40b9-932e-282c64984ba4" providerId="AD" clId="Web-{9A0D7999-25E5-2436-AAF2-AC8867CCB746}" dt="2025-01-16T10:17:06.838" v="96" actId="20577"/>
        <pc:sldMkLst>
          <pc:docMk/>
          <pc:sldMk cId="2751906270" sldId="260"/>
        </pc:sldMkLst>
        <pc:spChg chg="mod">
          <ac:chgData name="Fenne Riemslagh" userId="S::f.riemslagh@esciencecenter.nl::bd4a341a-f42b-40b9-932e-282c64984ba4" providerId="AD" clId="Web-{9A0D7999-25E5-2436-AAF2-AC8867CCB746}" dt="2025-01-16T10:17:06.838" v="96"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0D7999-25E5-2436-AAF2-AC8867CCB746}" dt="2025-01-16T10:13:37.517" v="89"/>
          <ac:graphicFrameMkLst>
            <pc:docMk/>
            <pc:sldMk cId="2751906270" sldId="260"/>
            <ac:graphicFrameMk id="9" creationId="{EAFFCDAB-BCB9-597F-340E-E3EB03AF26BC}"/>
          </ac:graphicFrameMkLst>
        </pc:graphicFrameChg>
      </pc:sldChg>
      <pc:sldChg chg="modSp">
        <pc:chgData name="Fenne Riemslagh" userId="S::f.riemslagh@esciencecenter.nl::bd4a341a-f42b-40b9-932e-282c64984ba4" providerId="AD" clId="Web-{9A0D7999-25E5-2436-AAF2-AC8867CCB746}" dt="2025-01-16T10:08:57.992" v="5" actId="20577"/>
        <pc:sldMkLst>
          <pc:docMk/>
          <pc:sldMk cId="922495996" sldId="261"/>
        </pc:sldMkLst>
        <pc:spChg chg="mod">
          <ac:chgData name="Fenne Riemslagh" userId="S::f.riemslagh@esciencecenter.nl::bd4a341a-f42b-40b9-932e-282c64984ba4" providerId="AD" clId="Web-{9A0D7999-25E5-2436-AAF2-AC8867CCB746}" dt="2025-01-16T10:08:57.992" v="5" actId="20577"/>
          <ac:spMkLst>
            <pc:docMk/>
            <pc:sldMk cId="922495996" sldId="261"/>
            <ac:spMk id="3" creationId="{7CE9244F-DCED-0F4D-A954-0AF249042E23}"/>
          </ac:spMkLst>
        </pc:spChg>
      </pc:sldChg>
      <pc:sldChg chg="mod modShow">
        <pc:chgData name="Fenne Riemslagh" userId="S::f.riemslagh@esciencecenter.nl::bd4a341a-f42b-40b9-932e-282c64984ba4" providerId="AD" clId="Web-{9A0D7999-25E5-2436-AAF2-AC8867CCB746}" dt="2025-01-16T10:17:30.448" v="97"/>
        <pc:sldMkLst>
          <pc:docMk/>
          <pc:sldMk cId="2124577835" sldId="268"/>
        </pc:sldMkLst>
      </pc:sldChg>
    </pc:docChg>
  </pc:docChgLst>
  <pc:docChgLst>
    <pc:chgData name="Fenne Riemslagh" userId="S::f.riemslagh@esciencecenter.nl::bd4a341a-f42b-40b9-932e-282c64984ba4" providerId="AD" clId="Web-{0D24A753-09F3-E5B2-DA8E-7F807E97683D}"/>
    <pc:docChg chg="addSld delSld modSld sldOrd">
      <pc:chgData name="Fenne Riemslagh" userId="S::f.riemslagh@esciencecenter.nl::bd4a341a-f42b-40b9-932e-282c64984ba4" providerId="AD" clId="Web-{0D24A753-09F3-E5B2-DA8E-7F807E97683D}" dt="2025-03-13T12:34:55.387" v="53" actId="20577"/>
      <pc:docMkLst>
        <pc:docMk/>
      </pc:docMkLst>
      <pc:sldChg chg="mod modShow">
        <pc:chgData name="Fenne Riemslagh" userId="S::f.riemslagh@esciencecenter.nl::bd4a341a-f42b-40b9-932e-282c64984ba4" providerId="AD" clId="Web-{0D24A753-09F3-E5B2-DA8E-7F807E97683D}" dt="2025-03-13T12:13:13.035" v="1"/>
        <pc:sldMkLst>
          <pc:docMk/>
          <pc:sldMk cId="2111668611" sldId="259"/>
        </pc:sldMkLst>
      </pc:sldChg>
      <pc:sldChg chg="mod modShow">
        <pc:chgData name="Fenne Riemslagh" userId="S::f.riemslagh@esciencecenter.nl::bd4a341a-f42b-40b9-932e-282c64984ba4" providerId="AD" clId="Web-{0D24A753-09F3-E5B2-DA8E-7F807E97683D}" dt="2025-03-13T12:12:07.018" v="0"/>
        <pc:sldMkLst>
          <pc:docMk/>
          <pc:sldMk cId="2751906270" sldId="260"/>
        </pc:sldMkLst>
      </pc:sldChg>
      <pc:sldChg chg="addSp delSp modSp add del ord">
        <pc:chgData name="Fenne Riemslagh" userId="S::f.riemslagh@esciencecenter.nl::bd4a341a-f42b-40b9-932e-282c64984ba4" providerId="AD" clId="Web-{0D24A753-09F3-E5B2-DA8E-7F807E97683D}" dt="2025-03-13T12:34:55.387" v="53" actId="20577"/>
        <pc:sldMkLst>
          <pc:docMk/>
          <pc:sldMk cId="4080298368" sldId="275"/>
        </pc:sldMkLst>
        <pc:spChg chg="add del mod">
          <ac:chgData name="Fenne Riemslagh" userId="S::f.riemslagh@esciencecenter.nl::bd4a341a-f42b-40b9-932e-282c64984ba4" providerId="AD" clId="Web-{0D24A753-09F3-E5B2-DA8E-7F807E97683D}" dt="2025-03-13T12:34:42.074" v="40"/>
          <ac:spMkLst>
            <pc:docMk/>
            <pc:sldMk cId="4080298368" sldId="275"/>
            <ac:spMk id="6" creationId="{62E503A0-96AA-3A44-8EFC-BE231B19DEEC}"/>
          </ac:spMkLst>
        </pc:spChg>
        <pc:spChg chg="mod">
          <ac:chgData name="Fenne Riemslagh" userId="S::f.riemslagh@esciencecenter.nl::bd4a341a-f42b-40b9-932e-282c64984ba4" providerId="AD" clId="Web-{0D24A753-09F3-E5B2-DA8E-7F807E97683D}" dt="2025-03-13T12:34:55.387" v="53" actId="20577"/>
          <ac:spMkLst>
            <pc:docMk/>
            <pc:sldMk cId="4080298368" sldId="275"/>
            <ac:spMk id="37" creationId="{27448832-835F-2746-8BC6-632064E84507}"/>
          </ac:spMkLst>
        </pc:spChg>
      </pc:sldChg>
      <pc:sldChg chg="addSp delSp modSp add">
        <pc:chgData name="Fenne Riemslagh" userId="S::f.riemslagh@esciencecenter.nl::bd4a341a-f42b-40b9-932e-282c64984ba4" providerId="AD" clId="Web-{0D24A753-09F3-E5B2-DA8E-7F807E97683D}" dt="2025-03-13T12:33:41.916" v="18" actId="20577"/>
        <pc:sldMkLst>
          <pc:docMk/>
          <pc:sldMk cId="1950488522" sldId="307"/>
        </pc:sldMkLst>
        <pc:spChg chg="mod">
          <ac:chgData name="Fenne Riemslagh" userId="S::f.riemslagh@esciencecenter.nl::bd4a341a-f42b-40b9-932e-282c64984ba4" providerId="AD" clId="Web-{0D24A753-09F3-E5B2-DA8E-7F807E97683D}" dt="2025-03-13T12:33:41.916" v="18" actId="20577"/>
          <ac:spMkLst>
            <pc:docMk/>
            <pc:sldMk cId="1950488522" sldId="307"/>
            <ac:spMk id="2" creationId="{3F5893FA-6B1C-29F2-EA19-89FB266F96D6}"/>
          </ac:spMkLst>
        </pc:spChg>
        <pc:spChg chg="add mod">
          <ac:chgData name="Fenne Riemslagh" userId="S::f.riemslagh@esciencecenter.nl::bd4a341a-f42b-40b9-932e-282c64984ba4" providerId="AD" clId="Web-{0D24A753-09F3-E5B2-DA8E-7F807E97683D}" dt="2025-03-13T12:33:23.540" v="14" actId="14100"/>
          <ac:spMkLst>
            <pc:docMk/>
            <pc:sldMk cId="1950488522" sldId="307"/>
            <ac:spMk id="8" creationId="{6D5E40EB-3427-E95D-10AA-A3FC59404181}"/>
          </ac:spMkLst>
        </pc:spChg>
        <pc:picChg chg="del">
          <ac:chgData name="Fenne Riemslagh" userId="S::f.riemslagh@esciencecenter.nl::bd4a341a-f42b-40b9-932e-282c64984ba4" providerId="AD" clId="Web-{0D24A753-09F3-E5B2-DA8E-7F807E97683D}" dt="2025-03-13T12:33:06.368" v="7"/>
          <ac:picMkLst>
            <pc:docMk/>
            <pc:sldMk cId="1950488522" sldId="307"/>
            <ac:picMk id="4" creationId="{23442CE3-FFA1-4E6A-76D4-6AE4E57B2BED}"/>
          </ac:picMkLst>
        </pc:picChg>
        <pc:picChg chg="del">
          <ac:chgData name="Fenne Riemslagh" userId="S::f.riemslagh@esciencecenter.nl::bd4a341a-f42b-40b9-932e-282c64984ba4" providerId="AD" clId="Web-{0D24A753-09F3-E5B2-DA8E-7F807E97683D}" dt="2025-03-13T12:33:06.368" v="6"/>
          <ac:picMkLst>
            <pc:docMk/>
            <pc:sldMk cId="1950488522" sldId="307"/>
            <ac:picMk id="5" creationId="{4765A31E-0425-34A1-EAD5-F2F2C14C4BB4}"/>
          </ac:picMkLst>
        </pc:picChg>
        <pc:picChg chg="del">
          <ac:chgData name="Fenne Riemslagh" userId="S::f.riemslagh@esciencecenter.nl::bd4a341a-f42b-40b9-932e-282c64984ba4" providerId="AD" clId="Web-{0D24A753-09F3-E5B2-DA8E-7F807E97683D}" dt="2025-03-13T12:33:06.368" v="5"/>
          <ac:picMkLst>
            <pc:docMk/>
            <pc:sldMk cId="1950488522" sldId="307"/>
            <ac:picMk id="6" creationId="{0E7937CC-A687-3512-F972-9DEB87BB0F96}"/>
          </ac:picMkLst>
        </pc:picChg>
        <pc:picChg chg="del">
          <ac:chgData name="Fenne Riemslagh" userId="S::f.riemslagh@esciencecenter.nl::bd4a341a-f42b-40b9-932e-282c64984ba4" providerId="AD" clId="Web-{0D24A753-09F3-E5B2-DA8E-7F807E97683D}" dt="2025-03-13T12:33:06.368" v="4"/>
          <ac:picMkLst>
            <pc:docMk/>
            <pc:sldMk cId="1950488522" sldId="307"/>
            <ac:picMk id="7" creationId="{75DA4C89-121D-FEF0-2ED7-C62B4E4371C2}"/>
          </ac:picMkLst>
        </pc:picChg>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Sven van der Burg" userId="9c1d2a43-8f43-42c3-a150-992445d6e87f" providerId="ADAL" clId="{E3A10454-218F-BA40-BF85-34E0A53FAC8B}"/>
    <pc:docChg chg="modSld">
      <pc:chgData name="Sven van der Burg" userId="9c1d2a43-8f43-42c3-a150-992445d6e87f" providerId="ADAL" clId="{E3A10454-218F-BA40-BF85-34E0A53FAC8B}" dt="2024-10-08T14:48:07.018" v="1" actId="729"/>
      <pc:docMkLst>
        <pc:docMk/>
      </pc:docMkLst>
      <pc:sldChg chg="mod modShow">
        <pc:chgData name="Sven van der Burg" userId="9c1d2a43-8f43-42c3-a150-992445d6e87f" providerId="ADAL" clId="{E3A10454-218F-BA40-BF85-34E0A53FAC8B}" dt="2024-10-08T14:47:55.970" v="0" actId="729"/>
        <pc:sldMkLst>
          <pc:docMk/>
          <pc:sldMk cId="2124577835" sldId="268"/>
        </pc:sldMkLst>
      </pc:sldChg>
      <pc:sldChg chg="mod modShow">
        <pc:chgData name="Sven van der Burg" userId="9c1d2a43-8f43-42c3-a150-992445d6e87f" providerId="ADAL" clId="{E3A10454-218F-BA40-BF85-34E0A53FAC8B}" dt="2024-10-08T14:48:07.018" v="1" actId="729"/>
        <pc:sldMkLst>
          <pc:docMk/>
          <pc:sldMk cId="1774881646" sldId="269"/>
        </pc:sldMkLst>
      </pc:sldChg>
    </pc:docChg>
  </pc:docChgLst>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F79DA-A4D6-8A48-A32A-5AFB6FFAC3D7}" type="doc">
      <dgm:prSet loTypeId="urn:microsoft.com/office/officeart/2005/8/layout/hChevron3" loCatId="" qsTypeId="urn:microsoft.com/office/officeart/2005/8/quickstyle/simple1" qsCatId="simple" csTypeId="urn:microsoft.com/office/officeart/2005/8/colors/accent1_2" csCatId="accent1" phldr="1"/>
      <dgm:spPr/>
    </dgm:pt>
    <dgm:pt modelId="{BAAB830F-F3EB-7F44-AD19-99C8DD017C72}">
      <dgm:prSet phldrT="[Text]"/>
      <dgm:spPr>
        <a:solidFill>
          <a:srgbClr val="009DDD"/>
        </a:solidFill>
      </dgm:spPr>
      <dgm:t>
        <a:bodyPr/>
        <a:lstStyle/>
        <a:p>
          <a:pPr algn="ctr"/>
          <a:r>
            <a:rPr lang="en-GB">
              <a:latin typeface="Nunito" pitchFamily="2" charset="0"/>
            </a:rPr>
            <a:t>Essential</a:t>
          </a:r>
        </a:p>
      </dgm:t>
    </dgm:pt>
    <dgm:pt modelId="{BC8E1BCA-4DC1-994B-8287-9ECF79F51548}" type="parTrans" cxnId="{CEB18829-9F80-3A4F-8EB0-C8AB9687A437}">
      <dgm:prSet/>
      <dgm:spPr/>
      <dgm:t>
        <a:bodyPr/>
        <a:lstStyle/>
        <a:p>
          <a:endParaRPr lang="en-GB"/>
        </a:p>
      </dgm:t>
    </dgm:pt>
    <dgm:pt modelId="{EC4D1632-D7CE-9A43-B922-AF481CA62BF2}" type="sibTrans" cxnId="{CEB18829-9F80-3A4F-8EB0-C8AB9687A437}">
      <dgm:prSet/>
      <dgm:spPr/>
      <dgm:t>
        <a:bodyPr/>
        <a:lstStyle/>
        <a:p>
          <a:endParaRPr lang="en-GB"/>
        </a:p>
      </dgm:t>
    </dgm:pt>
    <dgm:pt modelId="{6D7DCCA0-E6D8-5946-B0C0-CC31A53A9B6C}">
      <dgm:prSet phldrT="[Text]"/>
      <dgm:spPr>
        <a:solidFill>
          <a:srgbClr val="FFB213"/>
        </a:solidFill>
      </dgm:spPr>
      <dgm:t>
        <a:bodyPr/>
        <a:lstStyle/>
        <a:p>
          <a:pPr algn="ctr"/>
          <a:r>
            <a:rPr lang="en-GB">
              <a:latin typeface="Nunito" pitchFamily="2" charset="0"/>
            </a:rPr>
            <a:t>Intermediate</a:t>
          </a:r>
        </a:p>
      </dgm:t>
    </dgm:pt>
    <dgm:pt modelId="{BE3BCFC5-1B00-0445-8181-17E4ADA20FAD}" type="parTrans" cxnId="{80DA1B01-0416-BF4E-895C-C39413B1F239}">
      <dgm:prSet/>
      <dgm:spPr/>
      <dgm:t>
        <a:bodyPr/>
        <a:lstStyle/>
        <a:p>
          <a:endParaRPr lang="en-GB"/>
        </a:p>
      </dgm:t>
    </dgm:pt>
    <dgm:pt modelId="{022EBE4D-442F-9441-93DF-6F93310AD927}" type="sibTrans" cxnId="{80DA1B01-0416-BF4E-895C-C39413B1F239}">
      <dgm:prSet/>
      <dgm:spPr/>
      <dgm:t>
        <a:bodyPr/>
        <a:lstStyle/>
        <a:p>
          <a:endParaRPr lang="en-GB"/>
        </a:p>
      </dgm:t>
    </dgm:pt>
    <dgm:pt modelId="{68B86229-FA23-1B45-A551-7E4F7527B6D2}">
      <dgm:prSet phldrT="[Text]"/>
      <dgm:spPr>
        <a:solidFill>
          <a:srgbClr val="380339"/>
        </a:solidFill>
      </dgm:spPr>
      <dgm:t>
        <a:bodyPr/>
        <a:lstStyle/>
        <a:p>
          <a:pPr algn="ctr"/>
          <a:r>
            <a:rPr lang="en-GB">
              <a:latin typeface="Nunito" pitchFamily="2" charset="0"/>
            </a:rPr>
            <a:t>Advanced</a:t>
          </a:r>
        </a:p>
      </dgm:t>
    </dgm:pt>
    <dgm:pt modelId="{6E43B490-7220-3744-9AAC-0E0CF3BFABCF}" type="parTrans" cxnId="{34FD9DFD-B1AC-C244-9D26-5E02B1BFCC0C}">
      <dgm:prSet/>
      <dgm:spPr/>
      <dgm:t>
        <a:bodyPr/>
        <a:lstStyle/>
        <a:p>
          <a:endParaRPr lang="en-GB"/>
        </a:p>
      </dgm:t>
    </dgm:pt>
    <dgm:pt modelId="{E444BC8D-EC53-694D-931D-570085AA1935}" type="sibTrans" cxnId="{34FD9DFD-B1AC-C244-9D26-5E02B1BFCC0C}">
      <dgm:prSet/>
      <dgm:spPr/>
      <dgm:t>
        <a:bodyPr/>
        <a:lstStyle/>
        <a:p>
          <a:endParaRPr lang="en-GB"/>
        </a:p>
      </dgm:t>
    </dgm:pt>
    <dgm:pt modelId="{4B9CE25B-D18A-E94F-9D8F-ACAEA289C31F}" type="pres">
      <dgm:prSet presAssocID="{BC3F79DA-A4D6-8A48-A32A-5AFB6FFAC3D7}" presName="Name0" presStyleCnt="0">
        <dgm:presLayoutVars>
          <dgm:dir/>
          <dgm:resizeHandles val="exact"/>
        </dgm:presLayoutVars>
      </dgm:prSet>
      <dgm:spPr/>
    </dgm:pt>
    <dgm:pt modelId="{3293CDFC-6BFE-D748-9EF6-E54375BFB682}" type="pres">
      <dgm:prSet presAssocID="{BAAB830F-F3EB-7F44-AD19-99C8DD017C72}" presName="parTxOnly" presStyleLbl="node1" presStyleIdx="0" presStyleCnt="3" custScaleX="164020">
        <dgm:presLayoutVars>
          <dgm:bulletEnabled val="1"/>
        </dgm:presLayoutVars>
      </dgm:prSet>
      <dgm:spPr/>
    </dgm:pt>
    <dgm:pt modelId="{8012443A-AAE5-5A4F-8E09-295755617F15}" type="pres">
      <dgm:prSet presAssocID="{EC4D1632-D7CE-9A43-B922-AF481CA62BF2}" presName="parSpace" presStyleCnt="0"/>
      <dgm:spPr/>
    </dgm:pt>
    <dgm:pt modelId="{82653062-6DEC-B840-9D89-02D837A4613E}" type="pres">
      <dgm:prSet presAssocID="{6D7DCCA0-E6D8-5946-B0C0-CC31A53A9B6C}" presName="parTxOnly" presStyleLbl="node1" presStyleIdx="1" presStyleCnt="3">
        <dgm:presLayoutVars>
          <dgm:bulletEnabled val="1"/>
        </dgm:presLayoutVars>
      </dgm:prSet>
      <dgm:spPr/>
    </dgm:pt>
    <dgm:pt modelId="{B78EBD86-2323-784D-A330-4F570E2869DC}" type="pres">
      <dgm:prSet presAssocID="{022EBE4D-442F-9441-93DF-6F93310AD927}" presName="parSpace" presStyleCnt="0"/>
      <dgm:spPr/>
    </dgm:pt>
    <dgm:pt modelId="{855083F8-71C3-0D41-A7BC-A9BC9631578E}" type="pres">
      <dgm:prSet presAssocID="{68B86229-FA23-1B45-A551-7E4F7527B6D2}" presName="parTxOnly" presStyleLbl="node1" presStyleIdx="2" presStyleCnt="3" custLinFactY="46041" custLinFactNeighborX="572" custLinFactNeighborY="100000">
        <dgm:presLayoutVars>
          <dgm:bulletEnabled val="1"/>
        </dgm:presLayoutVars>
      </dgm:prSet>
      <dgm:spPr/>
    </dgm:pt>
  </dgm:ptLst>
  <dgm:cxnLst>
    <dgm:cxn modelId="{80DA1B01-0416-BF4E-895C-C39413B1F239}" srcId="{BC3F79DA-A4D6-8A48-A32A-5AFB6FFAC3D7}" destId="{6D7DCCA0-E6D8-5946-B0C0-CC31A53A9B6C}" srcOrd="1" destOrd="0" parTransId="{BE3BCFC5-1B00-0445-8181-17E4ADA20FAD}" sibTransId="{022EBE4D-442F-9441-93DF-6F93310AD927}"/>
    <dgm:cxn modelId="{CEB18829-9F80-3A4F-8EB0-C8AB9687A437}" srcId="{BC3F79DA-A4D6-8A48-A32A-5AFB6FFAC3D7}" destId="{BAAB830F-F3EB-7F44-AD19-99C8DD017C72}" srcOrd="0" destOrd="0" parTransId="{BC8E1BCA-4DC1-994B-8287-9ECF79F51548}" sibTransId="{EC4D1632-D7CE-9A43-B922-AF481CA62BF2}"/>
    <dgm:cxn modelId="{95660562-5AFE-FF4F-94A2-CA29C45B8A7B}" type="presOf" srcId="{BC3F79DA-A4D6-8A48-A32A-5AFB6FFAC3D7}" destId="{4B9CE25B-D18A-E94F-9D8F-ACAEA289C31F}" srcOrd="0" destOrd="0" presId="urn:microsoft.com/office/officeart/2005/8/layout/hChevron3"/>
    <dgm:cxn modelId="{BAF0946D-3D6C-F745-9B11-E0CE7A27217A}" type="presOf" srcId="{6D7DCCA0-E6D8-5946-B0C0-CC31A53A9B6C}" destId="{82653062-6DEC-B840-9D89-02D837A4613E}" srcOrd="0" destOrd="0" presId="urn:microsoft.com/office/officeart/2005/8/layout/hChevron3"/>
    <dgm:cxn modelId="{6A9102B5-9CA9-BD42-B98A-C815DA75AF25}" type="presOf" srcId="{68B86229-FA23-1B45-A551-7E4F7527B6D2}" destId="{855083F8-71C3-0D41-A7BC-A9BC9631578E}" srcOrd="0" destOrd="0" presId="urn:microsoft.com/office/officeart/2005/8/layout/hChevron3"/>
    <dgm:cxn modelId="{3B24BFD6-CFD1-F442-8C25-A161D2015F17}" type="presOf" srcId="{BAAB830F-F3EB-7F44-AD19-99C8DD017C72}" destId="{3293CDFC-6BFE-D748-9EF6-E54375BFB682}" srcOrd="0" destOrd="0" presId="urn:microsoft.com/office/officeart/2005/8/layout/hChevron3"/>
    <dgm:cxn modelId="{34FD9DFD-B1AC-C244-9D26-5E02B1BFCC0C}" srcId="{BC3F79DA-A4D6-8A48-A32A-5AFB6FFAC3D7}" destId="{68B86229-FA23-1B45-A551-7E4F7527B6D2}" srcOrd="2" destOrd="0" parTransId="{6E43B490-7220-3744-9AAC-0E0CF3BFABCF}" sibTransId="{E444BC8D-EC53-694D-931D-570085AA1935}"/>
    <dgm:cxn modelId="{65D53760-21E5-0141-B462-BD78BC00B698}" type="presParOf" srcId="{4B9CE25B-D18A-E94F-9D8F-ACAEA289C31F}" destId="{3293CDFC-6BFE-D748-9EF6-E54375BFB682}" srcOrd="0" destOrd="0" presId="urn:microsoft.com/office/officeart/2005/8/layout/hChevron3"/>
    <dgm:cxn modelId="{B295C1D2-663A-2543-8EC2-CB9F5D361198}" type="presParOf" srcId="{4B9CE25B-D18A-E94F-9D8F-ACAEA289C31F}" destId="{8012443A-AAE5-5A4F-8E09-295755617F15}" srcOrd="1" destOrd="0" presId="urn:microsoft.com/office/officeart/2005/8/layout/hChevron3"/>
    <dgm:cxn modelId="{5A8C8E7E-7218-654B-8378-FD152C4D00E7}" type="presParOf" srcId="{4B9CE25B-D18A-E94F-9D8F-ACAEA289C31F}" destId="{82653062-6DEC-B840-9D89-02D837A4613E}" srcOrd="2" destOrd="0" presId="urn:microsoft.com/office/officeart/2005/8/layout/hChevron3"/>
    <dgm:cxn modelId="{F6978FED-1CA2-E840-8479-2A4CCF2F8617}" type="presParOf" srcId="{4B9CE25B-D18A-E94F-9D8F-ACAEA289C31F}" destId="{B78EBD86-2323-784D-A330-4F570E2869DC}" srcOrd="3" destOrd="0" presId="urn:microsoft.com/office/officeart/2005/8/layout/hChevron3"/>
    <dgm:cxn modelId="{1DE950CD-1C0C-4D4B-8A05-D02F9D80AEA2}" type="presParOf" srcId="{4B9CE25B-D18A-E94F-9D8F-ACAEA289C31F}" destId="{855083F8-71C3-0D41-A7BC-A9BC9631578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3CDFC-6BFE-D748-9EF6-E54375BFB682}">
      <dsp:nvSpPr>
        <dsp:cNvPr id="0" name=""/>
        <dsp:cNvSpPr/>
      </dsp:nvSpPr>
      <dsp:spPr>
        <a:xfrm>
          <a:off x="380" y="0"/>
          <a:ext cx="4077264" cy="374908"/>
        </a:xfrm>
        <a:prstGeom prst="homePlate">
          <a:avLst/>
        </a:prstGeom>
        <a:solidFill>
          <a:srgbClr val="009DD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kern="1200">
              <a:latin typeface="Nunito" pitchFamily="2" charset="0"/>
            </a:rPr>
            <a:t>Essential</a:t>
          </a:r>
        </a:p>
      </dsp:txBody>
      <dsp:txXfrm>
        <a:off x="380" y="0"/>
        <a:ext cx="3983537" cy="374908"/>
      </dsp:txXfrm>
    </dsp:sp>
    <dsp:sp modelId="{82653062-6DEC-B840-9D89-02D837A4613E}">
      <dsp:nvSpPr>
        <dsp:cNvPr id="0" name=""/>
        <dsp:cNvSpPr/>
      </dsp:nvSpPr>
      <dsp:spPr>
        <a:xfrm>
          <a:off x="3580478" y="0"/>
          <a:ext cx="2485833" cy="374908"/>
        </a:xfrm>
        <a:prstGeom prst="chevron">
          <a:avLst/>
        </a:prstGeom>
        <a:solidFill>
          <a:srgbClr val="FFB21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kern="1200">
              <a:latin typeface="Nunito" pitchFamily="2" charset="0"/>
            </a:rPr>
            <a:t>Intermediate</a:t>
          </a:r>
        </a:p>
      </dsp:txBody>
      <dsp:txXfrm>
        <a:off x="3767932" y="0"/>
        <a:ext cx="2110925" cy="374908"/>
      </dsp:txXfrm>
    </dsp:sp>
    <dsp:sp modelId="{855083F8-71C3-0D41-A7BC-A9BC9631578E}">
      <dsp:nvSpPr>
        <dsp:cNvPr id="0" name=""/>
        <dsp:cNvSpPr/>
      </dsp:nvSpPr>
      <dsp:spPr>
        <a:xfrm>
          <a:off x="5569525" y="0"/>
          <a:ext cx="2485833" cy="374908"/>
        </a:xfrm>
        <a:prstGeom prst="chevron">
          <a:avLst/>
        </a:prstGeom>
        <a:solidFill>
          <a:srgbClr val="38033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GB" sz="1700" kern="1200">
              <a:latin typeface="Nunito" pitchFamily="2" charset="0"/>
            </a:rPr>
            <a:t>Advanced</a:t>
          </a:r>
        </a:p>
      </dsp:txBody>
      <dsp:txXfrm>
        <a:off x="5756979" y="0"/>
        <a:ext cx="2110925" cy="37490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3/13/2025</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12.png"/><Relationship Id="rId16"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17.png"/><Relationship Id="rId10" Type="http://schemas.openxmlformats.org/officeDocument/2006/relationships/image" Target="../media/image36.png"/><Relationship Id="rId4" Type="http://schemas.openxmlformats.org/officeDocument/2006/relationships/image" Target="../media/image13.png"/><Relationship Id="rId9" Type="http://schemas.openxmlformats.org/officeDocument/2006/relationships/image" Target="../media/image35.sv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eepurl.com/dtjzwP" TargetMode="External"/><Relationship Id="rId5" Type="http://schemas.openxmlformats.org/officeDocument/2006/relationships/hyperlink" Target="http://esciencecenter.nl/events/?f=workshops"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a:t>
            </a:r>
            <a:br>
              <a:rPr lang="en-US" dirty="0"/>
            </a:br>
            <a:r>
              <a:rPr lang="en-US" dirty="0"/>
              <a:t>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07702-E00C-CEB8-6671-2BEC7F28D543}"/>
              </a:ext>
            </a:extLst>
          </p:cNvPr>
          <p:cNvSpPr>
            <a:spLocks noGrp="1"/>
          </p:cNvSpPr>
          <p:nvPr>
            <p:ph idx="1"/>
          </p:nvPr>
        </p:nvSpPr>
        <p:spPr>
          <a:xfrm>
            <a:off x="673628" y="1359282"/>
            <a:ext cx="4751615" cy="1405141"/>
          </a:xfrm>
        </p:spPr>
        <p:txBody>
          <a:bodyPr vert="horz" lIns="91440" tIns="45720" rIns="91440" bIns="45720" rtlCol="0" anchor="t">
            <a:noAutofit/>
          </a:bodyPr>
          <a:lstStyle/>
          <a:p>
            <a:pPr marL="0" indent="0" algn="ctr">
              <a:buNone/>
            </a:pPr>
            <a:r>
              <a:rPr lang="en-US" sz="2400">
                <a:ea typeface="+mn-lt"/>
                <a:cs typeface="+mn-lt"/>
              </a:rPr>
              <a:t>Thank you for attending!</a:t>
            </a:r>
            <a:endParaRPr lang="en-US" dirty="0">
              <a:ea typeface="+mn-lt"/>
              <a:cs typeface="+mn-lt"/>
            </a:endParaRPr>
          </a:p>
          <a:p>
            <a:pPr marL="0" indent="0" algn="ctr">
              <a:buNone/>
            </a:pPr>
            <a:br>
              <a:rPr lang="en-US" sz="2400" dirty="0">
                <a:ea typeface="+mn-lt"/>
                <a:cs typeface="+mn-lt"/>
              </a:rPr>
            </a:br>
            <a:r>
              <a:rPr lang="en-US" sz="2400" dirty="0">
                <a:ea typeface="+mn-lt"/>
                <a:cs typeface="+mn-lt"/>
              </a:rPr>
              <a:t>We would love to get your feedback to improve our workshops!</a:t>
            </a:r>
            <a:endParaRPr lang="en-US">
              <a:cs typeface="Assistant"/>
            </a:endParaRPr>
          </a:p>
          <a:p>
            <a:pPr algn="ctr"/>
            <a:endParaRPr lang="en-US" dirty="0">
              <a:cs typeface="Assistant"/>
            </a:endParaRPr>
          </a:p>
        </p:txBody>
      </p:sp>
      <p:sp>
        <p:nvSpPr>
          <p:cNvPr id="4" name="Text Placeholder 3">
            <a:extLst>
              <a:ext uri="{FF2B5EF4-FFF2-40B4-BE49-F238E27FC236}">
                <a16:creationId xmlns:a16="http://schemas.microsoft.com/office/drawing/2014/main" id="{482CCE5B-EF3D-E839-633A-CA3F940D8564}"/>
              </a:ext>
            </a:extLst>
          </p:cNvPr>
          <p:cNvSpPr>
            <a:spLocks noGrp="1"/>
          </p:cNvSpPr>
          <p:nvPr>
            <p:ph type="body" sz="quarter" idx="13"/>
          </p:nvPr>
        </p:nvSpPr>
        <p:spPr>
          <a:xfrm>
            <a:off x="7505760" y="2317254"/>
            <a:ext cx="3288834" cy="2800766"/>
          </a:xfrm>
        </p:spPr>
        <p:txBody>
          <a:bodyPr vert="horz" lIns="91440" tIns="45720" rIns="91440" bIns="45720" rtlCol="0" anchor="t">
            <a:noAutofit/>
          </a:bodyPr>
          <a:lstStyle/>
          <a:p>
            <a:pPr algn="ctr"/>
            <a:r>
              <a:rPr lang="en-US" sz="4400" b="1" dirty="0">
                <a:ea typeface="+mn-lt"/>
                <a:cs typeface="+mn-lt"/>
              </a:rPr>
              <a:t>Post-workshop </a:t>
            </a:r>
            <a:br>
              <a:rPr lang="en-US" sz="4400" b="1" dirty="0">
                <a:ea typeface="+mn-lt"/>
                <a:cs typeface="+mn-lt"/>
              </a:rPr>
            </a:br>
            <a:r>
              <a:rPr lang="en-US" sz="4400" b="1" dirty="0">
                <a:ea typeface="+mn-lt"/>
                <a:cs typeface="+mn-lt"/>
              </a:rPr>
              <a:t>survey</a:t>
            </a:r>
            <a:endParaRPr lang="en-US" sz="4400" dirty="0">
              <a:ea typeface="+mn-lt"/>
              <a:cs typeface="+mn-lt"/>
            </a:endParaRPr>
          </a:p>
          <a:p>
            <a:pPr algn="ctr"/>
            <a:endParaRPr lang="en-US" sz="2400" dirty="0">
              <a:cs typeface="Assistant"/>
            </a:endParaRPr>
          </a:p>
        </p:txBody>
      </p:sp>
      <p:pic>
        <p:nvPicPr>
          <p:cNvPr id="7" name="Picture 6" descr="A group of people holding certificates&#10;&#10;Description automatically generated">
            <a:extLst>
              <a:ext uri="{FF2B5EF4-FFF2-40B4-BE49-F238E27FC236}">
                <a16:creationId xmlns:a16="http://schemas.microsoft.com/office/drawing/2014/main" id="{9B95ECAA-1A33-8099-1009-47ECFB522F45}"/>
              </a:ext>
            </a:extLst>
          </p:cNvPr>
          <p:cNvPicPr>
            <a:picLocks noChangeAspect="1"/>
          </p:cNvPicPr>
          <p:nvPr/>
        </p:nvPicPr>
        <p:blipFill>
          <a:blip r:embed="rId2"/>
          <a:stretch>
            <a:fillRect/>
          </a:stretch>
        </p:blipFill>
        <p:spPr>
          <a:xfrm>
            <a:off x="671763" y="3342105"/>
            <a:ext cx="4882816" cy="3251869"/>
          </a:xfrm>
          <a:prstGeom prst="rect">
            <a:avLst/>
          </a:prstGeom>
        </p:spPr>
      </p:pic>
    </p:spTree>
    <p:extLst>
      <p:ext uri="{BB962C8B-B14F-4D97-AF65-F5344CB8AC3E}">
        <p14:creationId xmlns:p14="http://schemas.microsoft.com/office/powerpoint/2010/main" val="177488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vert="horz" lIns="91440" tIns="45720" rIns="91440" bIns="45720" rtlCol="0" anchor="t">
            <a:noAutofit/>
          </a:bodyPr>
          <a:lstStyle/>
          <a:p>
            <a:r>
              <a:rPr lang="en-US" dirty="0"/>
              <a:t>The Netherlands eScience Center is a national center for </a:t>
            </a:r>
            <a:r>
              <a:rPr lang="en-US" b="1" dirty="0">
                <a:solidFill>
                  <a:srgbClr val="400439"/>
                </a:solidFill>
              </a:rPr>
              <a:t>innovative software solutions in academic research</a:t>
            </a:r>
            <a:r>
              <a:rPr lang="en-US" dirty="0"/>
              <a:t>.  </a:t>
            </a:r>
          </a:p>
          <a:p>
            <a:r>
              <a:rPr lang="en-US" dirty="0"/>
              <a:t>Our Research Software Engineers</a:t>
            </a:r>
            <a:endParaRPr lang="nl-NL"/>
          </a:p>
          <a:p>
            <a:pPr lvl="1"/>
            <a:r>
              <a:rPr lang="en-US" dirty="0"/>
              <a:t>help researchers interpret results, </a:t>
            </a:r>
            <a:endParaRPr lang="nl-NL">
              <a:solidFill>
                <a:srgbClr val="000000"/>
              </a:solidFill>
            </a:endParaRPr>
          </a:p>
          <a:p>
            <a:pPr lvl="1"/>
            <a:r>
              <a:rPr lang="en-US" dirty="0">
                <a:solidFill>
                  <a:srgbClr val="400439"/>
                </a:solidFill>
              </a:rPr>
              <a:t>make tools and methods reusable for the wider research community, </a:t>
            </a:r>
            <a:endParaRPr lang="nl-NL">
              <a:solidFill>
                <a:srgbClr val="000000"/>
              </a:solidFill>
            </a:endParaRPr>
          </a:p>
          <a:p>
            <a:pPr lvl="1"/>
            <a:r>
              <a:rPr lang="en-US" dirty="0">
                <a:solidFill>
                  <a:srgbClr val="400439"/>
                </a:solidFill>
              </a:rPr>
              <a:t>co-author research and methodological publications,</a:t>
            </a:r>
          </a:p>
          <a:p>
            <a:pPr lvl="1"/>
            <a:r>
              <a:rPr lang="en-US" dirty="0">
                <a:solidFill>
                  <a:srgbClr val="400439"/>
                </a:solidFill>
                <a:cs typeface="Assistant"/>
              </a:rPr>
              <a:t>teach and develop lesson material!</a:t>
            </a: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45B1F44-8450-05B0-0521-081C98B1CBBA}"/>
              </a:ext>
            </a:extLst>
          </p:cNvPr>
          <p:cNvSpPr txBox="1"/>
          <p:nvPr/>
        </p:nvSpPr>
        <p:spPr>
          <a:xfrm>
            <a:off x="252181" y="2240021"/>
            <a:ext cx="2476960" cy="646331"/>
          </a:xfrm>
          <a:prstGeom prst="rect">
            <a:avLst/>
          </a:prstGeom>
          <a:noFill/>
        </p:spPr>
        <p:txBody>
          <a:bodyPr wrap="none" rtlCol="0">
            <a:spAutoFit/>
          </a:bodyPr>
          <a:lstStyle/>
          <a:p>
            <a:pPr algn="ctr"/>
            <a:r>
              <a:rPr lang="en-NL" b="1">
                <a:solidFill>
                  <a:srgbClr val="380339"/>
                </a:solidFill>
                <a:latin typeface="Nunito" pitchFamily="2" charset="0"/>
              </a:rPr>
              <a:t>Open &amp; Reproducible</a:t>
            </a:r>
          </a:p>
          <a:p>
            <a:pPr algn="ctr"/>
            <a:r>
              <a:rPr lang="en-NL" b="1">
                <a:solidFill>
                  <a:srgbClr val="380339"/>
                </a:solidFill>
                <a:latin typeface="Nunito" pitchFamily="2" charset="0"/>
              </a:rPr>
              <a:t>Research</a:t>
            </a:r>
            <a:r>
              <a:rPr lang="en-US" b="1">
                <a:solidFill>
                  <a:srgbClr val="380339"/>
                </a:solidFill>
                <a:latin typeface="Nunito" pitchFamily="2" charset="0"/>
              </a:rPr>
              <a:t> Software</a:t>
            </a:r>
            <a:endParaRPr lang="en-NL" b="1">
              <a:solidFill>
                <a:srgbClr val="380339"/>
              </a:solidFill>
              <a:latin typeface="Nunito" pitchFamily="2" charset="0"/>
            </a:endParaRPr>
          </a:p>
        </p:txBody>
      </p:sp>
      <p:sp>
        <p:nvSpPr>
          <p:cNvPr id="28" name="TextBox 27">
            <a:extLst>
              <a:ext uri="{FF2B5EF4-FFF2-40B4-BE49-F238E27FC236}">
                <a16:creationId xmlns:a16="http://schemas.microsoft.com/office/drawing/2014/main" id="{528DC6EB-990D-0D9C-A5E2-739C439F9E82}"/>
              </a:ext>
            </a:extLst>
          </p:cNvPr>
          <p:cNvSpPr txBox="1"/>
          <p:nvPr/>
        </p:nvSpPr>
        <p:spPr>
          <a:xfrm>
            <a:off x="313303" y="3701416"/>
            <a:ext cx="1898374" cy="369332"/>
          </a:xfrm>
          <a:prstGeom prst="rect">
            <a:avLst/>
          </a:prstGeom>
          <a:noFill/>
        </p:spPr>
        <p:txBody>
          <a:bodyPr wrap="square" rtlCol="0">
            <a:spAutoFit/>
          </a:bodyPr>
          <a:lstStyle/>
          <a:p>
            <a:r>
              <a:rPr lang="en-NL" b="1">
                <a:solidFill>
                  <a:srgbClr val="380339"/>
                </a:solidFill>
                <a:latin typeface="Nunito" pitchFamily="2" charset="0"/>
              </a:rPr>
              <a:t>Domain Specific </a:t>
            </a:r>
          </a:p>
        </p:txBody>
      </p:sp>
      <p:sp>
        <p:nvSpPr>
          <p:cNvPr id="29" name="TextBox 28">
            <a:extLst>
              <a:ext uri="{FF2B5EF4-FFF2-40B4-BE49-F238E27FC236}">
                <a16:creationId xmlns:a16="http://schemas.microsoft.com/office/drawing/2014/main" id="{670992A3-6AB1-C706-4758-46452D0D7950}"/>
              </a:ext>
            </a:extLst>
          </p:cNvPr>
          <p:cNvSpPr txBox="1"/>
          <p:nvPr/>
        </p:nvSpPr>
        <p:spPr>
          <a:xfrm>
            <a:off x="284071" y="5213198"/>
            <a:ext cx="2300630" cy="369332"/>
          </a:xfrm>
          <a:prstGeom prst="rect">
            <a:avLst/>
          </a:prstGeom>
          <a:noFill/>
        </p:spPr>
        <p:txBody>
          <a:bodyPr wrap="none" rtlCol="0">
            <a:spAutoFit/>
          </a:bodyPr>
          <a:lstStyle/>
          <a:p>
            <a:r>
              <a:rPr lang="en-NL" b="1">
                <a:solidFill>
                  <a:srgbClr val="380339"/>
                </a:solidFill>
                <a:latin typeface="Nunito" pitchFamily="2" charset="0"/>
              </a:rPr>
              <a:t>Use of technologies</a:t>
            </a:r>
          </a:p>
        </p:txBody>
      </p:sp>
      <p:sp>
        <p:nvSpPr>
          <p:cNvPr id="30" name="TextBox 29">
            <a:extLst>
              <a:ext uri="{FF2B5EF4-FFF2-40B4-BE49-F238E27FC236}">
                <a16:creationId xmlns:a16="http://schemas.microsoft.com/office/drawing/2014/main" id="{7B686536-3668-D889-4530-1F57537443E8}"/>
              </a:ext>
            </a:extLst>
          </p:cNvPr>
          <p:cNvSpPr txBox="1"/>
          <p:nvPr/>
        </p:nvSpPr>
        <p:spPr>
          <a:xfrm>
            <a:off x="8082522" y="5210279"/>
            <a:ext cx="2182119" cy="306467"/>
          </a:xfrm>
          <a:prstGeom prst="roundRect">
            <a:avLst/>
          </a:prstGeom>
          <a:solidFill>
            <a:schemeClr val="accent2">
              <a:lumMod val="10000"/>
              <a:lumOff val="90000"/>
            </a:schemeClr>
          </a:solidFill>
        </p:spPr>
        <p:txBody>
          <a:bodyPr wrap="square" rtlCol="0">
            <a:spAutoFit/>
          </a:bodyPr>
          <a:lstStyle/>
          <a:p>
            <a:pPr algn="ctr"/>
            <a:r>
              <a:rPr lang="en-NL" sz="1200" dirty="0">
                <a:latin typeface="Assistant" pitchFamily="2" charset="-79"/>
                <a:cs typeface="Assistant" pitchFamily="2" charset="-79"/>
              </a:rPr>
              <a:t>Introduction to</a:t>
            </a:r>
            <a:r>
              <a:rPr lang="en-US" sz="1200" dirty="0">
                <a:latin typeface="Assistant" pitchFamily="2" charset="-79"/>
                <a:cs typeface="Assistant" pitchFamily="2" charset="-79"/>
              </a:rPr>
              <a:t> </a:t>
            </a:r>
            <a:r>
              <a:rPr lang="en-NL" sz="1200" dirty="0">
                <a:latin typeface="Assistant" pitchFamily="2" charset="-79"/>
                <a:cs typeface="Assistant" pitchFamily="2" charset="-79"/>
              </a:rPr>
              <a:t>Deep Learning</a:t>
            </a:r>
          </a:p>
        </p:txBody>
      </p:sp>
      <p:sp>
        <p:nvSpPr>
          <p:cNvPr id="31" name="TextBox 30">
            <a:extLst>
              <a:ext uri="{FF2B5EF4-FFF2-40B4-BE49-F238E27FC236}">
                <a16:creationId xmlns:a16="http://schemas.microsoft.com/office/drawing/2014/main" id="{B76F4CD0-91D6-642F-492D-8F8ED4FC95A0}"/>
              </a:ext>
            </a:extLst>
          </p:cNvPr>
          <p:cNvSpPr txBox="1"/>
          <p:nvPr/>
        </p:nvSpPr>
        <p:spPr>
          <a:xfrm>
            <a:off x="8372699" y="5637848"/>
            <a:ext cx="1611791" cy="306467"/>
          </a:xfrm>
          <a:prstGeom prst="roundRect">
            <a:avLst/>
          </a:prstGeom>
          <a:solidFill>
            <a:schemeClr val="accent2">
              <a:lumMod val="10000"/>
              <a:lumOff val="90000"/>
            </a:schemeClr>
          </a:solidFill>
        </p:spPr>
        <p:txBody>
          <a:bodyPr wrap="square" lIns="91440" tIns="45720" rIns="91440" bIns="45720" rtlCol="0" anchor="t">
            <a:spAutoFit/>
          </a:bodyPr>
          <a:lstStyle/>
          <a:p>
            <a:pPr algn="ctr"/>
            <a:r>
              <a:rPr lang="en-NL" sz="1200" dirty="0">
                <a:latin typeface="Assistant"/>
                <a:cs typeface="Assistant"/>
              </a:rPr>
              <a:t>GPU </a:t>
            </a:r>
            <a:r>
              <a:rPr lang="en-US" sz="1200">
                <a:latin typeface="Assistant"/>
                <a:cs typeface="Assistant"/>
              </a:rPr>
              <a:t>Programming</a:t>
            </a:r>
            <a:endParaRPr lang="en-NL" sz="1200" dirty="0">
              <a:latin typeface="Assistant" pitchFamily="2" charset="-79"/>
              <a:cs typeface="Assistant" pitchFamily="2" charset="-79"/>
            </a:endParaRPr>
          </a:p>
        </p:txBody>
      </p:sp>
      <p:graphicFrame>
        <p:nvGraphicFramePr>
          <p:cNvPr id="32" name="Diagram 31">
            <a:extLst>
              <a:ext uri="{FF2B5EF4-FFF2-40B4-BE49-F238E27FC236}">
                <a16:creationId xmlns:a16="http://schemas.microsoft.com/office/drawing/2014/main" id="{1F6AF7A1-3E1F-F11C-5A72-1D9333543B6C}"/>
              </a:ext>
            </a:extLst>
          </p:cNvPr>
          <p:cNvGraphicFramePr/>
          <p:nvPr/>
        </p:nvGraphicFramePr>
        <p:xfrm>
          <a:off x="3112797" y="1217999"/>
          <a:ext cx="8055359" cy="374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TextBox 32">
            <a:extLst>
              <a:ext uri="{FF2B5EF4-FFF2-40B4-BE49-F238E27FC236}">
                <a16:creationId xmlns:a16="http://schemas.microsoft.com/office/drawing/2014/main" id="{64528463-2180-0227-226E-4CDEBE3661CD}"/>
              </a:ext>
            </a:extLst>
          </p:cNvPr>
          <p:cNvSpPr txBox="1"/>
          <p:nvPr/>
        </p:nvSpPr>
        <p:spPr>
          <a:xfrm>
            <a:off x="6105436" y="5641755"/>
            <a:ext cx="2229612" cy="306467"/>
          </a:xfrm>
          <a:prstGeom prst="roundRect">
            <a:avLst/>
          </a:prstGeom>
          <a:solidFill>
            <a:schemeClr val="accent2">
              <a:lumMod val="10000"/>
              <a:lumOff val="90000"/>
            </a:schemeClr>
          </a:solidFill>
        </p:spPr>
        <p:txBody>
          <a:bodyPr wrap="square" rtlCol="0">
            <a:spAutoFit/>
          </a:bodyPr>
          <a:lstStyle/>
          <a:p>
            <a:pPr algn="ctr"/>
            <a:r>
              <a:rPr lang="en-NL" sz="1200" dirty="0">
                <a:latin typeface="Assistant" pitchFamily="2" charset="-79"/>
                <a:cs typeface="Assistant" pitchFamily="2" charset="-79"/>
              </a:rPr>
              <a:t>Parallel </a:t>
            </a:r>
            <a:r>
              <a:rPr lang="en-US" sz="1200" dirty="0">
                <a:latin typeface="Assistant" pitchFamily="2" charset="-79"/>
                <a:cs typeface="Assistant" pitchFamily="2" charset="-79"/>
              </a:rPr>
              <a:t>Programming in Python</a:t>
            </a:r>
            <a:endParaRPr lang="en-NL" sz="1200" dirty="0">
              <a:latin typeface="Assistant" pitchFamily="2" charset="-79"/>
              <a:cs typeface="Assistant" pitchFamily="2" charset="-79"/>
            </a:endParaRPr>
          </a:p>
        </p:txBody>
      </p:sp>
      <p:cxnSp>
        <p:nvCxnSpPr>
          <p:cNvPr id="34" name="Straight Connector 33">
            <a:extLst>
              <a:ext uri="{FF2B5EF4-FFF2-40B4-BE49-F238E27FC236}">
                <a16:creationId xmlns:a16="http://schemas.microsoft.com/office/drawing/2014/main" id="{51B53541-D6E2-2906-8B7D-C8507F994DA4}"/>
              </a:ext>
            </a:extLst>
          </p:cNvPr>
          <p:cNvCxnSpPr>
            <a:cxnSpLocks/>
          </p:cNvCxnSpPr>
          <p:nvPr/>
        </p:nvCxnSpPr>
        <p:spPr>
          <a:xfrm>
            <a:off x="310863" y="3297269"/>
            <a:ext cx="10800000" cy="120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BD5944-A5AE-A23D-0FBB-881303DDEDC5}"/>
              </a:ext>
            </a:extLst>
          </p:cNvPr>
          <p:cNvCxnSpPr>
            <a:cxnSpLocks/>
          </p:cNvCxnSpPr>
          <p:nvPr/>
        </p:nvCxnSpPr>
        <p:spPr>
          <a:xfrm>
            <a:off x="278416" y="4616641"/>
            <a:ext cx="10800000" cy="480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7448832-835F-2746-8BC6-632064E84507}"/>
              </a:ext>
            </a:extLst>
          </p:cNvPr>
          <p:cNvSpPr txBox="1"/>
          <p:nvPr/>
        </p:nvSpPr>
        <p:spPr>
          <a:xfrm>
            <a:off x="2444515" y="234122"/>
            <a:ext cx="7616188" cy="707886"/>
          </a:xfrm>
          <a:prstGeom prst="rect">
            <a:avLst/>
          </a:prstGeom>
          <a:noFill/>
        </p:spPr>
        <p:txBody>
          <a:bodyPr wrap="none" lIns="91440" tIns="45720" rIns="91440" bIns="45720" rtlCol="0" anchor="t">
            <a:spAutoFit/>
          </a:bodyPr>
          <a:lstStyle/>
          <a:p>
            <a:r>
              <a:rPr lang="en-US" sz="4000" b="1" dirty="0">
                <a:solidFill>
                  <a:srgbClr val="380339"/>
                </a:solidFill>
                <a:latin typeface="Nunito"/>
              </a:rPr>
              <a:t>Open-source training materials</a:t>
            </a:r>
            <a:endParaRPr lang="en-US" sz="4000" b="1" dirty="0">
              <a:solidFill>
                <a:srgbClr val="380339"/>
              </a:solidFill>
              <a:latin typeface="Nunito" pitchFamily="2" charset="0"/>
            </a:endParaRPr>
          </a:p>
        </p:txBody>
      </p:sp>
      <p:sp>
        <p:nvSpPr>
          <p:cNvPr id="38" name="TextBox 37">
            <a:extLst>
              <a:ext uri="{FF2B5EF4-FFF2-40B4-BE49-F238E27FC236}">
                <a16:creationId xmlns:a16="http://schemas.microsoft.com/office/drawing/2014/main" id="{E3A03319-977A-29B9-A590-EE08E66FEC59}"/>
              </a:ext>
            </a:extLst>
          </p:cNvPr>
          <p:cNvSpPr txBox="1"/>
          <p:nvPr/>
        </p:nvSpPr>
        <p:spPr>
          <a:xfrm>
            <a:off x="175878" y="645194"/>
            <a:ext cx="10866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FFB213"/>
                </a:solidFill>
                <a:latin typeface="Nunito"/>
              </a:rPr>
              <a:t>Training</a:t>
            </a:r>
            <a:endParaRPr lang="en-US" dirty="0"/>
          </a:p>
        </p:txBody>
      </p:sp>
      <p:sp>
        <p:nvSpPr>
          <p:cNvPr id="39" name="TextBox 38">
            <a:extLst>
              <a:ext uri="{FF2B5EF4-FFF2-40B4-BE49-F238E27FC236}">
                <a16:creationId xmlns:a16="http://schemas.microsoft.com/office/drawing/2014/main" id="{61983CDB-9AEA-688C-37D2-405F96D5D95A}"/>
              </a:ext>
            </a:extLst>
          </p:cNvPr>
          <p:cNvSpPr txBox="1"/>
          <p:nvPr/>
        </p:nvSpPr>
        <p:spPr>
          <a:xfrm>
            <a:off x="5935159" y="5078499"/>
            <a:ext cx="2047211" cy="510778"/>
          </a:xfrm>
          <a:prstGeom prst="roundRect">
            <a:avLst/>
          </a:prstGeom>
          <a:solidFill>
            <a:schemeClr val="accent2">
              <a:lumMod val="10000"/>
              <a:lumOff val="90000"/>
            </a:schemeClr>
          </a:solidFill>
        </p:spPr>
        <p:txBody>
          <a:bodyPr wrap="square" rtlCol="0">
            <a:spAutoFit/>
          </a:bodyPr>
          <a:lstStyle/>
          <a:p>
            <a:pPr algn="ctr"/>
            <a:r>
              <a:rPr lang="en-NL" sz="1200" dirty="0">
                <a:latin typeface="Assistant" pitchFamily="2" charset="-79"/>
                <a:cs typeface="Assistant" pitchFamily="2" charset="-79"/>
              </a:rPr>
              <a:t>Machine learning </a:t>
            </a:r>
          </a:p>
          <a:p>
            <a:pPr algn="ctr"/>
            <a:r>
              <a:rPr lang="en-GB" sz="1200" dirty="0" err="1">
                <a:latin typeface="Assistant" pitchFamily="2" charset="-79"/>
                <a:cs typeface="Assistant" pitchFamily="2" charset="-79"/>
              </a:rPr>
              <a:t>i</a:t>
            </a:r>
            <a:r>
              <a:rPr lang="en-NL" sz="1200" dirty="0">
                <a:latin typeface="Assistant" pitchFamily="2" charset="-79"/>
                <a:cs typeface="Assistant" pitchFamily="2" charset="-79"/>
              </a:rPr>
              <a:t>n Python with sci-kit learn</a:t>
            </a:r>
          </a:p>
        </p:txBody>
      </p:sp>
      <p:sp>
        <p:nvSpPr>
          <p:cNvPr id="40" name="TextBox 39">
            <a:extLst>
              <a:ext uri="{FF2B5EF4-FFF2-40B4-BE49-F238E27FC236}">
                <a16:creationId xmlns:a16="http://schemas.microsoft.com/office/drawing/2014/main" id="{7D002966-FB48-88E7-54A2-B616D9ECE9AE}"/>
              </a:ext>
            </a:extLst>
          </p:cNvPr>
          <p:cNvSpPr txBox="1"/>
          <p:nvPr/>
        </p:nvSpPr>
        <p:spPr>
          <a:xfrm>
            <a:off x="4283190" y="1937352"/>
            <a:ext cx="2229612" cy="510778"/>
          </a:xfrm>
          <a:prstGeom prst="roundRect">
            <a:avLst/>
          </a:prstGeom>
          <a:solidFill>
            <a:schemeClr val="accent1">
              <a:lumMod val="20000"/>
              <a:lumOff val="80000"/>
            </a:schemeClr>
          </a:solidFill>
        </p:spPr>
        <p:txBody>
          <a:bodyPr wrap="square" rtlCol="0">
            <a:spAutoFit/>
          </a:bodyPr>
          <a:lstStyle/>
          <a:p>
            <a:pPr algn="ctr"/>
            <a:r>
              <a:rPr lang="en-US" sz="1200" dirty="0">
                <a:latin typeface="Assistant" pitchFamily="2" charset="-79"/>
                <a:cs typeface="Assistant" pitchFamily="2" charset="-79"/>
              </a:rPr>
              <a:t>Good Practices In Research Software Development</a:t>
            </a:r>
            <a:endParaRPr lang="en-NL" sz="1200" dirty="0">
              <a:latin typeface="Assistant" pitchFamily="2" charset="-79"/>
              <a:cs typeface="Assistant" pitchFamily="2" charset="-79"/>
            </a:endParaRPr>
          </a:p>
        </p:txBody>
      </p:sp>
      <p:sp>
        <p:nvSpPr>
          <p:cNvPr id="41" name="TextBox 40">
            <a:extLst>
              <a:ext uri="{FF2B5EF4-FFF2-40B4-BE49-F238E27FC236}">
                <a16:creationId xmlns:a16="http://schemas.microsoft.com/office/drawing/2014/main" id="{74A2D132-A320-9311-4FD9-828E4DAE8263}"/>
              </a:ext>
            </a:extLst>
          </p:cNvPr>
          <p:cNvSpPr txBox="1"/>
          <p:nvPr/>
        </p:nvSpPr>
        <p:spPr>
          <a:xfrm>
            <a:off x="6708450" y="1937352"/>
            <a:ext cx="1889613" cy="510778"/>
          </a:xfrm>
          <a:prstGeom prst="roundRect">
            <a:avLst/>
          </a:prstGeom>
          <a:solidFill>
            <a:schemeClr val="accent1">
              <a:lumMod val="20000"/>
              <a:lumOff val="80000"/>
            </a:schemeClr>
          </a:solidFill>
        </p:spPr>
        <p:txBody>
          <a:bodyPr wrap="square" rtlCol="0">
            <a:spAutoFit/>
          </a:bodyPr>
          <a:lstStyle/>
          <a:p>
            <a:pPr algn="ctr"/>
            <a:r>
              <a:rPr lang="en-US" sz="1200" dirty="0">
                <a:latin typeface="Assistant" pitchFamily="2" charset="-79"/>
                <a:cs typeface="Assistant" pitchFamily="2" charset="-79"/>
              </a:rPr>
              <a:t>Intermediate Software Development in Python</a:t>
            </a:r>
            <a:endParaRPr lang="en-NL" sz="1200" dirty="0">
              <a:latin typeface="Assistant" pitchFamily="2" charset="-79"/>
              <a:cs typeface="Assistant" pitchFamily="2" charset="-79"/>
            </a:endParaRPr>
          </a:p>
        </p:txBody>
      </p:sp>
      <p:sp>
        <p:nvSpPr>
          <p:cNvPr id="42" name="TextBox 41">
            <a:extLst>
              <a:ext uri="{FF2B5EF4-FFF2-40B4-BE49-F238E27FC236}">
                <a16:creationId xmlns:a16="http://schemas.microsoft.com/office/drawing/2014/main" id="{05D47476-F736-FC13-C9F9-0E157ADEA703}"/>
              </a:ext>
            </a:extLst>
          </p:cNvPr>
          <p:cNvSpPr txBox="1"/>
          <p:nvPr/>
        </p:nvSpPr>
        <p:spPr>
          <a:xfrm>
            <a:off x="6096000" y="2557929"/>
            <a:ext cx="1889613" cy="510778"/>
          </a:xfrm>
          <a:prstGeom prst="roundRect">
            <a:avLst/>
          </a:prstGeom>
          <a:solidFill>
            <a:schemeClr val="accent1">
              <a:lumMod val="20000"/>
              <a:lumOff val="80000"/>
            </a:schemeClr>
          </a:solidFill>
        </p:spPr>
        <p:txBody>
          <a:bodyPr wrap="square" rtlCol="0">
            <a:spAutoFit/>
          </a:bodyPr>
          <a:lstStyle/>
          <a:p>
            <a:pPr algn="ctr"/>
            <a:r>
              <a:rPr lang="en-US" sz="1200" dirty="0">
                <a:latin typeface="Assistant" pitchFamily="2" charset="-79"/>
                <a:cs typeface="Assistant" pitchFamily="2" charset="-79"/>
              </a:rPr>
              <a:t>Reproducible Research with R Packages</a:t>
            </a:r>
          </a:p>
        </p:txBody>
      </p:sp>
      <p:sp>
        <p:nvSpPr>
          <p:cNvPr id="43" name="TextBox 42">
            <a:extLst>
              <a:ext uri="{FF2B5EF4-FFF2-40B4-BE49-F238E27FC236}">
                <a16:creationId xmlns:a16="http://schemas.microsoft.com/office/drawing/2014/main" id="{207D4805-0EB2-D87E-1618-446D203184A9}"/>
              </a:ext>
            </a:extLst>
          </p:cNvPr>
          <p:cNvSpPr txBox="1"/>
          <p:nvPr/>
        </p:nvSpPr>
        <p:spPr>
          <a:xfrm>
            <a:off x="7902995" y="3582396"/>
            <a:ext cx="2047211" cy="510778"/>
          </a:xfrm>
          <a:prstGeom prst="roundRect">
            <a:avLst/>
          </a:prstGeom>
          <a:solidFill>
            <a:schemeClr val="accent3">
              <a:lumMod val="20000"/>
              <a:lumOff val="80000"/>
            </a:schemeClr>
          </a:solidFill>
        </p:spPr>
        <p:txBody>
          <a:bodyPr wrap="square" rtlCol="0">
            <a:spAutoFit/>
          </a:bodyPr>
          <a:lstStyle/>
          <a:p>
            <a:pPr algn="ctr"/>
            <a:r>
              <a:rPr lang="en-GB" sz="1200" dirty="0">
                <a:latin typeface="Assistant" pitchFamily="2" charset="-79"/>
                <a:cs typeface="Assistant" pitchFamily="2" charset="-79"/>
              </a:rPr>
              <a:t>Foundations of Astronomical Data Science</a:t>
            </a:r>
          </a:p>
        </p:txBody>
      </p:sp>
      <p:sp>
        <p:nvSpPr>
          <p:cNvPr id="44" name="TextBox 43">
            <a:extLst>
              <a:ext uri="{FF2B5EF4-FFF2-40B4-BE49-F238E27FC236}">
                <a16:creationId xmlns:a16="http://schemas.microsoft.com/office/drawing/2014/main" id="{8525136C-B1F1-E78E-F844-47EA85582144}"/>
              </a:ext>
            </a:extLst>
          </p:cNvPr>
          <p:cNvSpPr txBox="1"/>
          <p:nvPr/>
        </p:nvSpPr>
        <p:spPr>
          <a:xfrm>
            <a:off x="5375036" y="3429054"/>
            <a:ext cx="2429455" cy="510778"/>
          </a:xfrm>
          <a:prstGeom prst="roundRect">
            <a:avLst/>
          </a:prstGeom>
          <a:solidFill>
            <a:schemeClr val="accent3">
              <a:lumMod val="20000"/>
              <a:lumOff val="80000"/>
            </a:schemeClr>
          </a:solidFill>
        </p:spPr>
        <p:txBody>
          <a:bodyPr wrap="square" rtlCol="0">
            <a:spAutoFit/>
          </a:bodyPr>
          <a:lstStyle/>
          <a:p>
            <a:pPr algn="ctr"/>
            <a:r>
              <a:rPr lang="en-GB" sz="1200" dirty="0">
                <a:latin typeface="Assistant" pitchFamily="2" charset="-79"/>
                <a:cs typeface="Assistant" pitchFamily="2" charset="-79"/>
              </a:rPr>
              <a:t>Introduction to Geospatial Raster and Vector Data with Python</a:t>
            </a:r>
          </a:p>
        </p:txBody>
      </p:sp>
      <p:sp>
        <p:nvSpPr>
          <p:cNvPr id="45" name="TextBox 44">
            <a:extLst>
              <a:ext uri="{FF2B5EF4-FFF2-40B4-BE49-F238E27FC236}">
                <a16:creationId xmlns:a16="http://schemas.microsoft.com/office/drawing/2014/main" id="{71453635-7CDA-EC5F-DEA0-2D340B1B3787}"/>
              </a:ext>
            </a:extLst>
          </p:cNvPr>
          <p:cNvSpPr txBox="1"/>
          <p:nvPr/>
        </p:nvSpPr>
        <p:spPr>
          <a:xfrm>
            <a:off x="6386525" y="3999468"/>
            <a:ext cx="1395350" cy="510778"/>
          </a:xfrm>
          <a:prstGeom prst="roundRect">
            <a:avLst/>
          </a:prstGeom>
          <a:solidFill>
            <a:schemeClr val="accent3">
              <a:lumMod val="20000"/>
              <a:lumOff val="80000"/>
            </a:schemeClr>
          </a:solidFill>
        </p:spPr>
        <p:txBody>
          <a:bodyPr wrap="square" rtlCol="0">
            <a:spAutoFit/>
          </a:bodyPr>
          <a:lstStyle/>
          <a:p>
            <a:pPr algn="ctr"/>
            <a:r>
              <a:rPr lang="en-NL" sz="1200" dirty="0">
                <a:latin typeface="Assistant" pitchFamily="2" charset="-79"/>
                <a:cs typeface="Assistant" pitchFamily="2" charset="-79"/>
              </a:rPr>
              <a:t>Image Processing</a:t>
            </a:r>
          </a:p>
          <a:p>
            <a:pPr algn="ctr"/>
            <a:r>
              <a:rPr lang="en-NL" sz="1200" dirty="0">
                <a:latin typeface="Assistant" pitchFamily="2" charset="-79"/>
                <a:cs typeface="Assistant" pitchFamily="2" charset="-79"/>
              </a:rPr>
              <a:t>with Python</a:t>
            </a:r>
          </a:p>
        </p:txBody>
      </p:sp>
      <p:cxnSp>
        <p:nvCxnSpPr>
          <p:cNvPr id="46" name="Straight Connector 45">
            <a:extLst>
              <a:ext uri="{FF2B5EF4-FFF2-40B4-BE49-F238E27FC236}">
                <a16:creationId xmlns:a16="http://schemas.microsoft.com/office/drawing/2014/main" id="{D5043384-DCF3-6B09-66BA-ADE198F33419}"/>
              </a:ext>
            </a:extLst>
          </p:cNvPr>
          <p:cNvCxnSpPr>
            <a:cxnSpLocks/>
          </p:cNvCxnSpPr>
          <p:nvPr/>
        </p:nvCxnSpPr>
        <p:spPr>
          <a:xfrm>
            <a:off x="252181" y="5980051"/>
            <a:ext cx="10800000" cy="480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EB297D5-357C-C239-388B-DAA5FEA9660E}"/>
              </a:ext>
            </a:extLst>
          </p:cNvPr>
          <p:cNvSpPr txBox="1"/>
          <p:nvPr/>
        </p:nvSpPr>
        <p:spPr>
          <a:xfrm>
            <a:off x="278416" y="6190232"/>
            <a:ext cx="1978427" cy="369332"/>
          </a:xfrm>
          <a:prstGeom prst="rect">
            <a:avLst/>
          </a:prstGeom>
          <a:noFill/>
        </p:spPr>
        <p:txBody>
          <a:bodyPr wrap="none" rtlCol="0">
            <a:spAutoFit/>
          </a:bodyPr>
          <a:lstStyle/>
          <a:p>
            <a:r>
              <a:rPr lang="en-NL" b="1">
                <a:solidFill>
                  <a:srgbClr val="380339"/>
                </a:solidFill>
                <a:latin typeface="Nunito" pitchFamily="2" charset="0"/>
              </a:rPr>
              <a:t>Train the Trainer</a:t>
            </a:r>
          </a:p>
        </p:txBody>
      </p:sp>
      <p:sp>
        <p:nvSpPr>
          <p:cNvPr id="48" name="TextBox 47">
            <a:extLst>
              <a:ext uri="{FF2B5EF4-FFF2-40B4-BE49-F238E27FC236}">
                <a16:creationId xmlns:a16="http://schemas.microsoft.com/office/drawing/2014/main" id="{86FAC797-99AA-3466-7D2A-B6E66C11EE83}"/>
              </a:ext>
            </a:extLst>
          </p:cNvPr>
          <p:cNvSpPr txBox="1"/>
          <p:nvPr/>
        </p:nvSpPr>
        <p:spPr>
          <a:xfrm>
            <a:off x="5593976" y="6253097"/>
            <a:ext cx="1628623" cy="306467"/>
          </a:xfrm>
          <a:prstGeom prst="roundRect">
            <a:avLst/>
          </a:prstGeom>
          <a:solidFill>
            <a:schemeClr val="bg1">
              <a:lumMod val="95000"/>
            </a:schemeClr>
          </a:solidFill>
        </p:spPr>
        <p:txBody>
          <a:bodyPr wrap="square" rtlCol="0">
            <a:spAutoFit/>
          </a:bodyPr>
          <a:lstStyle/>
          <a:p>
            <a:pPr algn="ctr"/>
            <a:r>
              <a:rPr lang="en-US" sz="1200" dirty="0">
                <a:latin typeface="Assistant" pitchFamily="2" charset="-79"/>
                <a:cs typeface="Assistant" pitchFamily="2" charset="-79"/>
              </a:rPr>
              <a:t>Instructor Training</a:t>
            </a:r>
            <a:endParaRPr lang="en-NL" sz="1200" dirty="0">
              <a:latin typeface="Assistant" pitchFamily="2" charset="-79"/>
              <a:cs typeface="Assistant" pitchFamily="2" charset="-79"/>
            </a:endParaRPr>
          </a:p>
        </p:txBody>
      </p:sp>
      <p:sp>
        <p:nvSpPr>
          <p:cNvPr id="49" name="TextBox 48">
            <a:extLst>
              <a:ext uri="{FF2B5EF4-FFF2-40B4-BE49-F238E27FC236}">
                <a16:creationId xmlns:a16="http://schemas.microsoft.com/office/drawing/2014/main" id="{23D1154B-F64D-54F3-D5EC-24E2705278E3}"/>
              </a:ext>
            </a:extLst>
          </p:cNvPr>
          <p:cNvSpPr txBox="1"/>
          <p:nvPr/>
        </p:nvSpPr>
        <p:spPr>
          <a:xfrm>
            <a:off x="7390495" y="6253097"/>
            <a:ext cx="2801953" cy="306467"/>
          </a:xfrm>
          <a:prstGeom prst="roundRect">
            <a:avLst/>
          </a:prstGeom>
          <a:solidFill>
            <a:schemeClr val="bg1">
              <a:lumMod val="95000"/>
            </a:schemeClr>
          </a:solidFill>
        </p:spPr>
        <p:txBody>
          <a:bodyPr wrap="square" rtlCol="0">
            <a:spAutoFit/>
          </a:bodyPr>
          <a:lstStyle/>
          <a:p>
            <a:pPr algn="ctr"/>
            <a:r>
              <a:rPr lang="en-US" sz="1200" dirty="0">
                <a:latin typeface="Assistant" pitchFamily="2" charset="-79"/>
                <a:cs typeface="Assistant" pitchFamily="2" charset="-79"/>
              </a:rPr>
              <a:t>Collaborative Lesson Development</a:t>
            </a:r>
            <a:endParaRPr lang="en-NL" sz="1200" dirty="0">
              <a:latin typeface="Assistant" pitchFamily="2" charset="-79"/>
              <a:cs typeface="Assistant" pitchFamily="2" charset="-79"/>
            </a:endParaRPr>
          </a:p>
        </p:txBody>
      </p:sp>
      <p:sp>
        <p:nvSpPr>
          <p:cNvPr id="10" name="TextBox 9">
            <a:extLst>
              <a:ext uri="{FF2B5EF4-FFF2-40B4-BE49-F238E27FC236}">
                <a16:creationId xmlns:a16="http://schemas.microsoft.com/office/drawing/2014/main" id="{5ED7F7B9-6FDB-8B7A-1F60-4A30939111FF}"/>
              </a:ext>
            </a:extLst>
          </p:cNvPr>
          <p:cNvSpPr txBox="1"/>
          <p:nvPr/>
        </p:nvSpPr>
        <p:spPr>
          <a:xfrm>
            <a:off x="7902995" y="4254159"/>
            <a:ext cx="2047211" cy="306467"/>
          </a:xfrm>
          <a:prstGeom prst="roundRect">
            <a:avLst/>
          </a:prstGeom>
          <a:solidFill>
            <a:srgbClr val="FFFF00"/>
          </a:solidFill>
        </p:spPr>
        <p:txBody>
          <a:bodyPr wrap="square" lIns="91440" tIns="45720" rIns="91440" bIns="45720" rtlCol="0" anchor="t">
            <a:spAutoFit/>
          </a:bodyPr>
          <a:lstStyle/>
          <a:p>
            <a:pPr algn="ctr"/>
            <a:r>
              <a:rPr lang="en-GB" sz="1200" dirty="0">
                <a:latin typeface="Assistant"/>
                <a:cs typeface="Assistant"/>
              </a:rPr>
              <a:t>Medical image processing</a:t>
            </a:r>
            <a:endParaRPr lang="en-US" dirty="0"/>
          </a:p>
        </p:txBody>
      </p:sp>
      <p:sp>
        <p:nvSpPr>
          <p:cNvPr id="11" name="TextBox 10">
            <a:extLst>
              <a:ext uri="{FF2B5EF4-FFF2-40B4-BE49-F238E27FC236}">
                <a16:creationId xmlns:a16="http://schemas.microsoft.com/office/drawing/2014/main" id="{536AA0FC-7CF8-FD78-E53D-C570296B8763}"/>
              </a:ext>
            </a:extLst>
          </p:cNvPr>
          <p:cNvSpPr txBox="1"/>
          <p:nvPr/>
        </p:nvSpPr>
        <p:spPr>
          <a:xfrm>
            <a:off x="9797022" y="4779148"/>
            <a:ext cx="2182119" cy="306467"/>
          </a:xfrm>
          <a:prstGeom prst="roundRect">
            <a:avLst/>
          </a:prstGeom>
          <a:solidFill>
            <a:srgbClr val="FFFF00"/>
          </a:solidFill>
        </p:spPr>
        <p:txBody>
          <a:bodyPr wrap="square" lIns="91440" tIns="45720" rIns="91440" bIns="45720" rtlCol="0" anchor="t">
            <a:spAutoFit/>
          </a:bodyPr>
          <a:lstStyle/>
          <a:p>
            <a:pPr algn="ctr"/>
            <a:r>
              <a:rPr lang="en-NL" sz="1200">
                <a:latin typeface="Assistant"/>
                <a:cs typeface="Assistant"/>
              </a:rPr>
              <a:t>Efficient computing with Julia</a:t>
            </a:r>
            <a:endParaRPr lang="en-US"/>
          </a:p>
        </p:txBody>
      </p:sp>
      <p:sp>
        <p:nvSpPr>
          <p:cNvPr id="58" name="TextBox 57">
            <a:extLst>
              <a:ext uri="{FF2B5EF4-FFF2-40B4-BE49-F238E27FC236}">
                <a16:creationId xmlns:a16="http://schemas.microsoft.com/office/drawing/2014/main" id="{A1F9A630-AADF-B3E5-79C2-D20A5ECFCE7E}"/>
              </a:ext>
            </a:extLst>
          </p:cNvPr>
          <p:cNvSpPr txBox="1"/>
          <p:nvPr/>
        </p:nvSpPr>
        <p:spPr>
          <a:xfrm>
            <a:off x="7390705" y="4779148"/>
            <a:ext cx="2182119" cy="306467"/>
          </a:xfrm>
          <a:prstGeom prst="roundRect">
            <a:avLst/>
          </a:prstGeom>
          <a:solidFill>
            <a:srgbClr val="FFFF00"/>
          </a:solidFill>
        </p:spPr>
        <p:txBody>
          <a:bodyPr wrap="square" lIns="91440" tIns="45720" rIns="91440" bIns="45720" rtlCol="0" anchor="t">
            <a:spAutoFit/>
          </a:bodyPr>
          <a:lstStyle/>
          <a:p>
            <a:pPr algn="ctr"/>
            <a:r>
              <a:rPr lang="en-NL" sz="1200">
                <a:latin typeface="Assistant"/>
                <a:cs typeface="Assistant"/>
              </a:rPr>
              <a:t>Natural Language Processing</a:t>
            </a:r>
            <a:endParaRPr lang="en-US"/>
          </a:p>
        </p:txBody>
      </p:sp>
    </p:spTree>
    <p:extLst>
      <p:ext uri="{BB962C8B-B14F-4D97-AF65-F5344CB8AC3E}">
        <p14:creationId xmlns:p14="http://schemas.microsoft.com/office/powerpoint/2010/main" val="408029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5893FA-6B1C-29F2-EA19-89FB266F96D6}"/>
              </a:ext>
            </a:extLst>
          </p:cNvPr>
          <p:cNvSpPr>
            <a:spLocks noGrp="1"/>
          </p:cNvSpPr>
          <p:nvPr>
            <p:ph type="title"/>
          </p:nvPr>
        </p:nvSpPr>
        <p:spPr>
          <a:xfrm>
            <a:off x="1800234" y="20566"/>
            <a:ext cx="9842423" cy="1325563"/>
          </a:xfrm>
        </p:spPr>
        <p:txBody>
          <a:bodyPr/>
          <a:lstStyle/>
          <a:p>
            <a:r>
              <a:rPr lang="en-US" dirty="0"/>
              <a:t>The eScience Center Training Team</a:t>
            </a:r>
            <a:endParaRPr lang="nl-NL" dirty="0"/>
          </a:p>
        </p:txBody>
      </p:sp>
      <p:sp>
        <p:nvSpPr>
          <p:cNvPr id="11" name="TextBox 10">
            <a:extLst>
              <a:ext uri="{FF2B5EF4-FFF2-40B4-BE49-F238E27FC236}">
                <a16:creationId xmlns:a16="http://schemas.microsoft.com/office/drawing/2014/main" id="{1240198A-1305-2E4C-0D83-D082053B97D6}"/>
              </a:ext>
            </a:extLst>
          </p:cNvPr>
          <p:cNvSpPr txBox="1"/>
          <p:nvPr/>
        </p:nvSpPr>
        <p:spPr>
          <a:xfrm>
            <a:off x="236355" y="679188"/>
            <a:ext cx="1572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rgbClr val="FFB213"/>
                </a:solidFill>
                <a:latin typeface="Nunito"/>
              </a:rPr>
              <a:t>Training</a:t>
            </a:r>
            <a:endParaRPr lang="en-US" sz="1600"/>
          </a:p>
        </p:txBody>
      </p:sp>
      <p:pic>
        <p:nvPicPr>
          <p:cNvPr id="9" name="Copy of GIF Research Software Engineers">
            <a:hlinkClick r:id="" action="ppaction://media"/>
            <a:extLst>
              <a:ext uri="{FF2B5EF4-FFF2-40B4-BE49-F238E27FC236}">
                <a16:creationId xmlns:a16="http://schemas.microsoft.com/office/drawing/2014/main" id="{20E9350E-E2B0-B220-8D69-828AECE52E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3904" y="1157432"/>
            <a:ext cx="5325188" cy="5325188"/>
          </a:xfrm>
          <a:prstGeom prst="rect">
            <a:avLst/>
          </a:prstGeom>
        </p:spPr>
      </p:pic>
      <p:sp>
        <p:nvSpPr>
          <p:cNvPr id="8" name="Text Placeholder 6">
            <a:extLst>
              <a:ext uri="{FF2B5EF4-FFF2-40B4-BE49-F238E27FC236}">
                <a16:creationId xmlns:a16="http://schemas.microsoft.com/office/drawing/2014/main" id="{6D5E40EB-3427-E95D-10AA-A3FC59404181}"/>
              </a:ext>
            </a:extLst>
          </p:cNvPr>
          <p:cNvSpPr txBox="1">
            <a:spLocks/>
          </p:cNvSpPr>
          <p:nvPr/>
        </p:nvSpPr>
        <p:spPr>
          <a:xfrm>
            <a:off x="7624531" y="2291047"/>
            <a:ext cx="3861535" cy="4205023"/>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5">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 action="ppaction://noaction">
                <a:extLst>
                  <a:ext uri="{A12FA001-AC4F-418D-AE19-62706E023703}">
                    <ahyp:hlinkClr xmlns:ahyp="http://schemas.microsoft.com/office/drawing/2018/hyperlinkcolor" val="tx"/>
                  </a:ext>
                </a:extLst>
              </a:hlinkClick>
            </a:endParaRPr>
          </a:p>
          <a:p>
            <a:endParaRPr lang="en-GB" sz="2000" dirty="0">
              <a:latin typeface="Assistant"/>
              <a:cs typeface="Assistant"/>
            </a:endParaRPr>
          </a:p>
          <a:p>
            <a:r>
              <a:rPr lang="en-GB" sz="2000" dirty="0">
                <a:latin typeface="Assistant"/>
                <a:cs typeface="Assistant"/>
              </a:rPr>
              <a:t>To be notified about coming up workshops, subscribe to the Newsletter: </a:t>
            </a:r>
            <a:r>
              <a:rPr lang="en-GB" sz="2000" dirty="0">
                <a:solidFill>
                  <a:srgbClr val="00ADDC"/>
                </a:solidFill>
                <a:latin typeface="Assistant"/>
                <a:cs typeface="Assistant"/>
                <a:hlinkClick r:id="rId6">
                  <a:extLst>
                    <a:ext uri="{A12FA001-AC4F-418D-AE19-62706E023703}">
                      <ahyp:hlinkClr xmlns:ahyp="http://schemas.microsoft.com/office/drawing/2018/hyperlinkcolor" val="tx"/>
                    </a:ext>
                  </a:extLst>
                </a:hlinkClick>
              </a:rPr>
              <a:t>eepurl.com/dtjzwP</a:t>
            </a:r>
            <a:endParaRPr lang="en-NL" sz="2000">
              <a:latin typeface="Assistant"/>
              <a:cs typeface="Assistant"/>
            </a:endParaRPr>
          </a:p>
        </p:txBody>
      </p:sp>
    </p:spTree>
    <p:extLst>
      <p:ext uri="{BB962C8B-B14F-4D97-AF65-F5344CB8AC3E}">
        <p14:creationId xmlns:p14="http://schemas.microsoft.com/office/powerpoint/2010/main" val="195048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9899546" cy="584775"/>
          </a:xfrm>
          <a:prstGeom prst="rect">
            <a:avLst/>
          </a:prstGeom>
          <a:noFill/>
        </p:spPr>
        <p:txBody>
          <a:bodyPr wrap="square" lIns="91440" tIns="45720" rIns="91440" bIns="45720" anchor="t">
            <a:spAutoFit/>
          </a:bodyPr>
          <a:lstStyle/>
          <a:p>
            <a:r>
              <a:rPr lang="en-GB" sz="3200" b="1" dirty="0">
                <a:solidFill>
                  <a:srgbClr val="F0A944"/>
                </a:solidFill>
                <a:ea typeface="+mn-lt"/>
                <a:cs typeface="+mn-lt"/>
              </a:rPr>
              <a:t>Training Programme </a:t>
            </a:r>
            <a:r>
              <a:rPr lang="en-GB" sz="2800" b="1" dirty="0">
                <a:solidFill>
                  <a:srgbClr val="F0A944"/>
                </a:solidFill>
                <a:latin typeface="Nunito"/>
                <a:ea typeface="+mn-lt"/>
                <a:cs typeface="+mn-lt"/>
              </a:rPr>
              <a:t>Schedule</a:t>
            </a:r>
            <a:r>
              <a:rPr lang="en-GB" sz="2800" b="1" dirty="0">
                <a:solidFill>
                  <a:srgbClr val="F0A944"/>
                </a:solidFill>
                <a:latin typeface="Nunito"/>
                <a:cs typeface="Assistant"/>
              </a:rPr>
              <a:t> 2025 (Q2 is tentative)</a:t>
            </a:r>
            <a:endParaRPr lang="en-US" sz="2800" dirty="0">
              <a:solidFill>
                <a:srgbClr val="F0A944"/>
              </a:solidFill>
              <a:latin typeface="Nunito"/>
              <a:cs typeface="Assistant"/>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3604945666"/>
              </p:ext>
            </p:extLst>
          </p:nvPr>
        </p:nvGraphicFramePr>
        <p:xfrm>
          <a:off x="594504" y="826144"/>
          <a:ext cx="10726621" cy="4236720"/>
        </p:xfrm>
        <a:graphic>
          <a:graphicData uri="http://schemas.openxmlformats.org/drawingml/2006/table">
            <a:tbl>
              <a:tblPr firstRow="1" bandRow="1">
                <a:tableStyleId>{69CF1AB2-1976-4502-BF36-3FF5EA218861}</a:tableStyleId>
              </a:tblPr>
              <a:tblGrid>
                <a:gridCol w="1856699">
                  <a:extLst>
                    <a:ext uri="{9D8B030D-6E8A-4147-A177-3AD203B41FA5}">
                      <a16:colId xmlns:a16="http://schemas.microsoft.com/office/drawing/2014/main" val="2340081875"/>
                    </a:ext>
                  </a:extLst>
                </a:gridCol>
                <a:gridCol w="8869922">
                  <a:extLst>
                    <a:ext uri="{9D8B030D-6E8A-4147-A177-3AD203B41FA5}">
                      <a16:colId xmlns:a16="http://schemas.microsoft.com/office/drawing/2014/main" val="3799518325"/>
                    </a:ext>
                  </a:extLst>
                </a:gridCol>
              </a:tblGrid>
              <a:tr h="351976">
                <a:tc>
                  <a:txBody>
                    <a:bodyPr/>
                    <a:lstStyle/>
                    <a:p>
                      <a:endParaRPr lang="en-NL" sz="1600" b="1" err="1">
                        <a:solidFill>
                          <a:srgbClr val="441C49"/>
                        </a:solidFill>
                      </a:endParaRPr>
                    </a:p>
                  </a:txBody>
                  <a:tcPr/>
                </a:tc>
                <a:tc>
                  <a:txBody>
                    <a:bodyPr/>
                    <a:lstStyle/>
                    <a:p>
                      <a:pPr marL="0" indent="0">
                        <a:buNone/>
                      </a:pPr>
                      <a:r>
                        <a:rPr lang="en-GB" sz="2000" b="1" i="0" u="none" strike="noStrike" noProof="0" dirty="0">
                          <a:solidFill>
                            <a:srgbClr val="000000"/>
                          </a:solidFill>
                          <a:latin typeface="Assistant"/>
                        </a:rPr>
                        <a:t>2025</a:t>
                      </a:r>
                    </a:p>
                  </a:txBody>
                  <a:tcPr/>
                </a:tc>
                <a:extLst>
                  <a:ext uri="{0D108BD9-81ED-4DB2-BD59-A6C34878D82A}">
                    <a16:rowId xmlns:a16="http://schemas.microsoft.com/office/drawing/2014/main" val="890638859"/>
                  </a:ext>
                </a:extLst>
              </a:tr>
              <a:tr h="351976">
                <a:tc>
                  <a:txBody>
                    <a:bodyPr/>
                    <a:lstStyle/>
                    <a:p>
                      <a:pPr lvl="0">
                        <a:buNone/>
                      </a:pPr>
                      <a:r>
                        <a:rPr lang="en-US" sz="1800" b="1" dirty="0">
                          <a:solidFill>
                            <a:srgbClr val="441C49"/>
                          </a:solidFill>
                        </a:rPr>
                        <a:t>January</a:t>
                      </a:r>
                    </a:p>
                  </a:txBody>
                  <a:tcPr/>
                </a:tc>
                <a:tc>
                  <a:txBody>
                    <a:bodyPr/>
                    <a:lstStyle/>
                    <a:p>
                      <a:pPr marL="171450" lvl="0" indent="-171450">
                        <a:buFont typeface="Arial"/>
                        <a:buChar char="•"/>
                      </a:pPr>
                      <a:r>
                        <a:rPr lang="en-GB" sz="1800" b="0" i="0" u="none" strike="noStrike" noProof="0" dirty="0">
                          <a:solidFill>
                            <a:srgbClr val="000000"/>
                          </a:solidFill>
                          <a:latin typeface="Assistant"/>
                        </a:rPr>
                        <a:t>Introduction to Deep Learning (2 full days in-person)</a:t>
                      </a:r>
                      <a:endParaRPr lang="en-GB" sz="1800" b="0"/>
                    </a:p>
                  </a:txBody>
                  <a:tcPr/>
                </a:tc>
                <a:extLst>
                  <a:ext uri="{0D108BD9-81ED-4DB2-BD59-A6C34878D82A}">
                    <a16:rowId xmlns:a16="http://schemas.microsoft.com/office/drawing/2014/main" val="2935512468"/>
                  </a:ext>
                </a:extLst>
              </a:tr>
              <a:tr h="351976">
                <a:tc>
                  <a:txBody>
                    <a:bodyPr/>
                    <a:lstStyle/>
                    <a:p>
                      <a:r>
                        <a:rPr lang="en-NL" sz="1800" b="1" dirty="0">
                          <a:solidFill>
                            <a:srgbClr val="441C49"/>
                          </a:solidFill>
                        </a:rPr>
                        <a:t>February</a:t>
                      </a:r>
                    </a:p>
                  </a:txBody>
                  <a:tcPr/>
                </a:tc>
                <a:tc>
                  <a:txBody>
                    <a:bodyPr/>
                    <a:lstStyle/>
                    <a:p>
                      <a:pPr marL="171450" indent="-171450">
                        <a:buFont typeface="Arial"/>
                        <a:buChar char="•"/>
                      </a:pPr>
                      <a:r>
                        <a:rPr lang="en-GB" sz="1800" b="0" i="0" u="none" strike="noStrike" noProof="0" dirty="0">
                          <a:solidFill>
                            <a:srgbClr val="000000"/>
                          </a:solidFill>
                          <a:latin typeface="Assistant"/>
                        </a:rPr>
                        <a:t>Good Practices in Research Software Development (4 half days online)</a:t>
                      </a:r>
                    </a:p>
                    <a:p>
                      <a:pPr marL="171450" lvl="0" indent="-171450">
                        <a:buFont typeface="Arial"/>
                        <a:buChar char="•"/>
                      </a:pPr>
                      <a:r>
                        <a:rPr lang="en-GB" sz="1800" b="0" i="0" u="none" strike="noStrike" noProof="0" dirty="0">
                          <a:solidFill>
                            <a:srgbClr val="000000"/>
                          </a:solidFill>
                          <a:latin typeface="Assistant"/>
                        </a:rPr>
                        <a:t>Efficient computing in Julia – pilot (2 full days in-person)</a:t>
                      </a:r>
                    </a:p>
                  </a:txBody>
                  <a:tcPr/>
                </a:tc>
                <a:extLst>
                  <a:ext uri="{0D108BD9-81ED-4DB2-BD59-A6C34878D82A}">
                    <a16:rowId xmlns:a16="http://schemas.microsoft.com/office/drawing/2014/main" val="2532362765"/>
                  </a:ext>
                </a:extLst>
              </a:tr>
              <a:tr h="370840">
                <a:tc>
                  <a:txBody>
                    <a:bodyPr/>
                    <a:lstStyle/>
                    <a:p>
                      <a:r>
                        <a:rPr lang="en-NL" sz="1800" b="1" dirty="0">
                          <a:solidFill>
                            <a:srgbClr val="441C49"/>
                          </a:solidFill>
                        </a:rPr>
                        <a:t>March</a:t>
                      </a:r>
                    </a:p>
                  </a:txBody>
                  <a:tcPr/>
                </a:tc>
                <a:tc>
                  <a:txBody>
                    <a:bodyPr/>
                    <a:lstStyle/>
                    <a:p>
                      <a:pPr marL="171450" lvl="0" indent="-171450">
                        <a:buFont typeface="Arial"/>
                        <a:buChar char="•"/>
                      </a:pPr>
                      <a:r>
                        <a:rPr lang="en-GB" sz="1800" b="0" i="0" u="none" strike="noStrike" noProof="0" dirty="0">
                          <a:solidFill>
                            <a:srgbClr val="000000"/>
                          </a:solidFill>
                          <a:latin typeface="Assistant"/>
                        </a:rPr>
                        <a:t>Machine learning in python with scikit-learn (2 full days in-person)</a:t>
                      </a:r>
                      <a:endParaRPr lang="en-GB" sz="1800" b="0"/>
                    </a:p>
                    <a:p>
                      <a:pPr marL="171450" lvl="0" indent="-171450">
                        <a:buFont typeface="Arial"/>
                        <a:buChar char="•"/>
                      </a:pPr>
                      <a:r>
                        <a:rPr lang="en-GB" sz="1800" b="0" i="0" u="none" strike="noStrike" noProof="0" dirty="0">
                          <a:solidFill>
                            <a:srgbClr val="000000"/>
                          </a:solidFill>
                          <a:latin typeface="Assistant"/>
                        </a:rPr>
                        <a:t>Natural Language Processing - pilot (2 full days in-person)</a:t>
                      </a:r>
                    </a:p>
                    <a:p>
                      <a:pPr marL="171450" lvl="0" indent="-171450">
                        <a:buFont typeface="Arial"/>
                        <a:buChar char="•"/>
                      </a:pPr>
                      <a:endParaRPr lang="en-GB" sz="1800" b="0" i="0" u="none" strike="noStrike" noProof="0" dirty="0">
                        <a:latin typeface="Assistant"/>
                      </a:endParaRPr>
                    </a:p>
                  </a:txBody>
                  <a:tcPr/>
                </a:tc>
                <a:extLst>
                  <a:ext uri="{0D108BD9-81ED-4DB2-BD59-A6C34878D82A}">
                    <a16:rowId xmlns:a16="http://schemas.microsoft.com/office/drawing/2014/main" val="253000246"/>
                  </a:ext>
                </a:extLst>
              </a:tr>
              <a:tr h="370840">
                <a:tc>
                  <a:txBody>
                    <a:bodyPr/>
                    <a:lstStyle/>
                    <a:p>
                      <a:r>
                        <a:rPr lang="en-NL" sz="1800" b="1" dirty="0">
                          <a:solidFill>
                            <a:srgbClr val="441C49"/>
                          </a:solidFill>
                        </a:rPr>
                        <a:t>April</a:t>
                      </a:r>
                    </a:p>
                  </a:txBody>
                  <a:tcPr/>
                </a:tc>
                <a:tc>
                  <a:txBody>
                    <a:bodyPr/>
                    <a:lstStyle/>
                    <a:p>
                      <a:pPr marL="171450" lvl="0" indent="-171450">
                        <a:buFont typeface="Arial"/>
                        <a:buChar char="•"/>
                      </a:pPr>
                      <a:r>
                        <a:rPr lang="en-GB" sz="1800" b="0" i="0" u="none" strike="noStrike" noProof="0" dirty="0">
                          <a:solidFill>
                            <a:srgbClr val="000000"/>
                          </a:solidFill>
                        </a:rPr>
                        <a:t>Research Software Support Masterclass (spread over 4 weeks, combi in-person and online)</a:t>
                      </a:r>
                    </a:p>
                  </a:txBody>
                  <a:tcPr/>
                </a:tc>
                <a:extLst>
                  <a:ext uri="{0D108BD9-81ED-4DB2-BD59-A6C34878D82A}">
                    <a16:rowId xmlns:a16="http://schemas.microsoft.com/office/drawing/2014/main" val="166389647"/>
                  </a:ext>
                </a:extLst>
              </a:tr>
              <a:tr h="370840">
                <a:tc>
                  <a:txBody>
                    <a:bodyPr/>
                    <a:lstStyle/>
                    <a:p>
                      <a:r>
                        <a:rPr lang="en-NL" sz="1800" b="1" dirty="0">
                          <a:solidFill>
                            <a:srgbClr val="441C49"/>
                          </a:solidFill>
                        </a:rPr>
                        <a:t>May</a:t>
                      </a:r>
                    </a:p>
                  </a:txBody>
                  <a:tcPr/>
                </a:tc>
                <a:tc>
                  <a:txBody>
                    <a:bodyPr/>
                    <a:lstStyle/>
                    <a:p>
                      <a:pPr marL="171450" lvl="0" indent="-171450">
                        <a:buFont typeface="Arial"/>
                        <a:buChar char="•"/>
                      </a:pPr>
                      <a:r>
                        <a:rPr lang="en-GB" sz="1800" b="0" i="0" u="none" strike="noStrike" noProof="0" dirty="0">
                          <a:solidFill>
                            <a:srgbClr val="000000"/>
                          </a:solidFill>
                        </a:rPr>
                        <a:t>Parallel Programming with Python (2 full days in-person)</a:t>
                      </a:r>
                    </a:p>
                    <a:p>
                      <a:pPr marL="171450" lvl="0" indent="-171450">
                        <a:buFont typeface="Arial"/>
                        <a:buChar char="•"/>
                      </a:pPr>
                      <a:r>
                        <a:rPr lang="en-GB" sz="1800" b="0" i="0" u="none" strike="noStrike" noProof="0" dirty="0">
                          <a:solidFill>
                            <a:srgbClr val="000000"/>
                          </a:solidFill>
                          <a:latin typeface="Assistant"/>
                        </a:rPr>
                        <a:t>AI-assisted Coding with </a:t>
                      </a:r>
                      <a:r>
                        <a:rPr lang="en-GB" sz="1800" b="0" i="0" u="none" strike="noStrike" noProof="0" err="1">
                          <a:solidFill>
                            <a:srgbClr val="000000"/>
                          </a:solidFill>
                          <a:latin typeface="Assistant"/>
                        </a:rPr>
                        <a:t>Codeium</a:t>
                      </a:r>
                      <a:r>
                        <a:rPr lang="en-GB" sz="1800" b="0" i="0" u="none" strike="noStrike" noProof="0" dirty="0">
                          <a:solidFill>
                            <a:srgbClr val="000000"/>
                          </a:solidFill>
                          <a:latin typeface="Assistant"/>
                        </a:rPr>
                        <a:t>? (1 full day in-person)</a:t>
                      </a:r>
                    </a:p>
                  </a:txBody>
                  <a:tcPr/>
                </a:tc>
                <a:extLst>
                  <a:ext uri="{0D108BD9-81ED-4DB2-BD59-A6C34878D82A}">
                    <a16:rowId xmlns:a16="http://schemas.microsoft.com/office/drawing/2014/main" val="2740299584"/>
                  </a:ext>
                </a:extLst>
              </a:tr>
              <a:tr h="370840">
                <a:tc>
                  <a:txBody>
                    <a:bodyPr/>
                    <a:lstStyle/>
                    <a:p>
                      <a:r>
                        <a:rPr lang="nl-NL" sz="1800" b="1" err="1">
                          <a:solidFill>
                            <a:srgbClr val="441C49"/>
                          </a:solidFill>
                        </a:rPr>
                        <a:t>June</a:t>
                      </a:r>
                      <a:endParaRPr lang="en-US" sz="1800" b="1" dirty="0">
                        <a:solidFill>
                          <a:srgbClr val="441C49"/>
                        </a:solidFill>
                      </a:endParaRPr>
                    </a:p>
                  </a:txBody>
                  <a:tcPr/>
                </a:tc>
                <a:tc>
                  <a:txBody>
                    <a:bodyPr/>
                    <a:lstStyle/>
                    <a:p>
                      <a:pPr marL="171450" lvl="0" indent="-171450">
                        <a:buClr>
                          <a:srgbClr val="000000"/>
                        </a:buClr>
                        <a:buFont typeface="Arial,Sans-Serif"/>
                        <a:buChar char="•"/>
                      </a:pPr>
                      <a:r>
                        <a:rPr lang="en-GB" sz="1800" b="0" i="0" u="none" strike="noStrike" noProof="0" dirty="0">
                          <a:solidFill>
                            <a:srgbClr val="000000"/>
                          </a:solidFill>
                          <a:latin typeface="Assistant"/>
                        </a:rPr>
                        <a:t>Intermediate Research Software Development with Python (2 full days in-person)</a:t>
                      </a:r>
                      <a:endParaRPr lang="en-GB" sz="1800"/>
                    </a:p>
                    <a:p>
                      <a:pPr marL="171450" lvl="0" indent="-171450">
                        <a:buClr>
                          <a:srgbClr val="000000"/>
                        </a:buClr>
                        <a:buFont typeface="Arial,Sans-Serif"/>
                        <a:buChar char="•"/>
                      </a:pPr>
                      <a:r>
                        <a:rPr lang="en-GB" sz="1800" b="0" i="0" u="none" strike="noStrike" noProof="0" dirty="0">
                          <a:solidFill>
                            <a:srgbClr val="000000"/>
                          </a:solidFill>
                          <a:latin typeface="Assistant"/>
                        </a:rPr>
                        <a:t>Image Processing with Python (2 full days in-person)</a:t>
                      </a: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937995"/>
            <a:ext cx="9376009" cy="157812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 action="ppaction://noaction">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747" y="1805317"/>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442170" y="1876490"/>
            <a:ext cx="5074810" cy="2246769"/>
          </a:xfrm>
          <a:prstGeom prst="rect">
            <a:avLst/>
          </a:prstGeom>
          <a:noFill/>
        </p:spPr>
        <p:txBody>
          <a:bodyPr wrap="square" lIns="91440" tIns="45720" rIns="91440" bIns="45720" rtlCol="0" anchor="t">
            <a:spAutoFit/>
          </a:bodyPr>
          <a:lstStyle/>
          <a:p>
            <a:r>
              <a:rPr lang="en-GB" sz="2000" b="0" i="0" dirty="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dirty="0">
              <a:latin typeface="Assistant"/>
              <a:cs typeface="Assistant"/>
            </a:endParaRPr>
          </a:p>
        </p:txBody>
      </p:sp>
      <p:sp>
        <p:nvSpPr>
          <p:cNvPr id="9" name="Title 1">
            <a:extLst>
              <a:ext uri="{FF2B5EF4-FFF2-40B4-BE49-F238E27FC236}">
                <a16:creationId xmlns:a16="http://schemas.microsoft.com/office/drawing/2014/main" id="{4E7B287D-EC62-9A40-AFA9-163A1B8395EF}"/>
              </a:ext>
            </a:extLst>
          </p:cNvPr>
          <p:cNvSpPr>
            <a:spLocks noGrp="1"/>
          </p:cNvSpPr>
          <p:nvPr>
            <p:ph type="ctrTitle"/>
          </p:nvPr>
        </p:nvSpPr>
        <p:spPr>
          <a:xfrm>
            <a:off x="383597" y="1113169"/>
            <a:ext cx="9144000" cy="753432"/>
          </a:xfrm>
        </p:spPr>
        <p:txBody>
          <a:bodyPr/>
          <a:lstStyle/>
          <a:p>
            <a:pPr algn="l"/>
            <a:r>
              <a:rPr lang="en-US" sz="3600" dirty="0">
                <a:ea typeface="+mj-lt"/>
                <a:cs typeface="+mj-lt"/>
              </a:rPr>
              <a:t>Do you want to connect with fellow Research Software Engineers?</a:t>
            </a:r>
            <a:endParaRPr lang="en-US" sz="3600" b="0" dirty="0">
              <a:ea typeface="+mj-lt"/>
              <a:cs typeface="+mj-lt"/>
            </a:endParaRPr>
          </a:p>
        </p:txBody>
      </p:sp>
    </p:spTree>
    <p:extLst>
      <p:ext uri="{BB962C8B-B14F-4D97-AF65-F5344CB8AC3E}">
        <p14:creationId xmlns:p14="http://schemas.microsoft.com/office/powerpoint/2010/main" val="13102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3378" y="1581202"/>
            <a:ext cx="9144000" cy="753432"/>
          </a:xfrm>
        </p:spPr>
        <p:txBody>
          <a:bodyPr/>
          <a:lstStyle/>
          <a:p>
            <a:pPr algn="l"/>
            <a:r>
              <a:rPr lang="en-US" sz="4400" dirty="0">
                <a:ea typeface="+mj-lt"/>
                <a:cs typeface="+mj-lt"/>
              </a:rPr>
              <a:t>Do you want to connect to fellow Research software Trainers?</a:t>
            </a:r>
            <a:endParaRPr lang="en-US" sz="4400" b="0" dirty="0">
              <a:ea typeface="+mj-lt"/>
              <a:cs typeface="+mj-lt"/>
            </a:endParaRPr>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C2E8B-27A8-454D-9785-7CF67426D7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purl.org/dc/elements/1.1/"/>
    <ds:schemaRef ds:uri="375943d0-1737-420d-abae-750e225a1f6c"/>
    <ds:schemaRef ds:uri="http://schemas.microsoft.com/office/2006/documentManagement/types"/>
    <ds:schemaRef ds:uri="http://purl.org/dc/terms/"/>
    <ds:schemaRef ds:uri="dbccc4ca-e175-4642-95d3-c6632d06f78c"/>
    <ds:schemaRef ds:uri="http://schemas.microsoft.com/office/infopath/2007/PartnerControls"/>
    <ds:schemaRef ds:uri="http://www.w3.org/XML/1998/namespace"/>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32100</TotalTime>
  <Words>558</Words>
  <Application>Microsoft Office PowerPoint</Application>
  <PresentationFormat>Widescreen</PresentationFormat>
  <Paragraphs>61</Paragraphs>
  <Slides>11</Slides>
  <Notes>0</Notes>
  <HiddenSlides>3</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Netherlands  eScience Center</vt:lpstr>
      <vt:lpstr>Who are we?</vt:lpstr>
      <vt:lpstr>PowerPoint Presentation</vt:lpstr>
      <vt:lpstr>The eScience Center Training Team</vt:lpstr>
      <vt:lpstr>PowerPoint Presentation</vt:lpstr>
      <vt:lpstr>Our Digital Skills Workshops are open to all researchers in the Netherlands.  We also offer paid options of standard and custom workshops dedicated to your organisation. To learn more, contact:  training@esciencecenter.nl  </vt:lpstr>
      <vt:lpstr>Do you want to connect with fellow Research Software Engineers?</vt:lpstr>
      <vt:lpstr>Do you want to connect to fellow Research software Trainers?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115</cp:revision>
  <dcterms:created xsi:type="dcterms:W3CDTF">2021-07-14T12:30:17Z</dcterms:created>
  <dcterms:modified xsi:type="dcterms:W3CDTF">2025-03-13T12:36:01Z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